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320" r:id="rId3"/>
    <p:sldId id="323" r:id="rId4"/>
    <p:sldId id="256" r:id="rId5"/>
    <p:sldId id="325" r:id="rId6"/>
    <p:sldId id="328" r:id="rId7"/>
    <p:sldId id="324" r:id="rId8"/>
    <p:sldId id="322" r:id="rId9"/>
    <p:sldId id="327" r:id="rId10"/>
    <p:sldId id="326" r:id="rId11"/>
    <p:sldId id="317" r:id="rId12"/>
    <p:sldId id="319" r:id="rId13"/>
    <p:sldId id="31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5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25T20:53:27.76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0 328 24575,'6'0'0,"-1"1"0,0 0 0,0 0 0,0 0 0,0 1 0,5 2 0,16 4 0,38 0 0,0-3 0,116-5 0,-76-2 0,-72 0 0,-1-1 0,0-2 0,0-1 0,0-2 0,0 0 0,57-26 0,-45 21 0,-37 12 0,1 0 0,-1-1 0,0 0 0,0 0 0,1 0 0,-1-1 0,-1 0 0,9-5 0,4-7 0,-2-1 0,0 0 0,16-22 0,-6 7 0,10-8-682,54-49-1,-76 77-6143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26T02:39:52.91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 0 24575,'-2'135'0,"5"149"0,-2-278 0,1 0 0,-1 0 0,1 0 0,1 0 0,-1 0 0,1-1 0,0 1 0,0-1 0,1 0 0,-1 0 0,1 0 0,0 0 0,1-1 0,-1 0 0,1 0 0,7 5 0,21 24 0,-26-25-195,0-1 0,0 1 0,0-1 0,1 0 0,0-1 0,15 9 0,2-3-6631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26T02:39:55.90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0 24575,'1'12'0,"1"0"0,0-1 0,1 1 0,0-1 0,7 16 0,0 1 0,-5-15 0,0-1 0,0 0 0,2 0 0,-1 0 0,2 0 0,13 17 0,61 55 0,-75-77 0,2 0 0,0 0 0,1-1 0,0 1 0,0-2 0,0 0 0,0 0 0,1 0 0,0-2 0,0 1 0,0-1 0,0-1 0,1 0 0,-1-1 0,1 0 0,20-1 0,-22 1 0,0 1 0,1 0 0,-1 0 0,0 1 0,0 1 0,0-1 0,16 10 0,22 8 0,-15-12 0,0-1 0,1-1 0,54 3 0,-83-9 0,55 10 13,-49-8-186,0-1 1,0 0 0,0 0 0,0-1 0,0 0-1,1-1 1,14-2 0,-7-3-6654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26T02:39:16.67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24575,'19'8'0,"-1"-1"0,2-1 0,-1-1 0,1-1 0,22 2 0,-24-4 0,-1 1 0,1 0 0,-1 1 0,0 1 0,-1 1 0,33 15 0,28 17 0,-58-30 0,1 2 0,-2 0 0,31 21 0,-41-23 0,0 0 0,-1 0 0,0 1 0,0 0 0,-1 0 0,8 17 0,-7-13 0,1 0 0,0-1 0,10 12 0,3-2-227,-1 2-1,-1 1 1,-2 0-1,0 1 1,14 29-1,-24-37-6598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26T02:39:20.30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430 0 24575,'1'1'0,"0"-1"0,0 0 0,0 0 0,0 1 0,0-1 0,0 1 0,0-1 0,0 1 0,0-1 0,-1 1 0,1 0 0,0-1 0,0 1 0,-1 0 0,1 0 0,0-1 0,-1 1 0,1 0 0,-1 0 0,1 0 0,-1 0 0,1 0 0,-1 0 0,0 0 0,1 0 0,-1 0 0,0 1 0,6 32 0,-6-32 0,4 30 0,-2 0 0,-1 1 0,-1-1 0,-2 0 0,-2 0 0,-11 54 0,8-73 0,1 0 0,-1 0 0,-1-1 0,0 1 0,-1-2 0,-1 1 0,-16 15 0,17-17 0,-43 34 0,41-35 0,-1 0 0,1 1 0,-12 14 0,1-2-195,0-1 0,-1-1 0,-1-1 0,-1-1 0,-1-1 0,-55 26 0,63-33-6631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26T02:39:26.28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0 504 24575,'27'1'0,"-1"-2"0,1-1 0,0-1 0,-1-1 0,0-1 0,0-2 0,29-11 0,-39 10 0,-1-1 0,-1-1 0,20-16 0,-7 5 0,-15 12 0,-1 0 0,0-1 0,0 0 0,-2-1 0,1 0 0,-1 0 0,-1-1 0,0 0 0,0-1 0,-1 0 0,9-23 0,-7 12-195,-1-1 0,-1 0 0,-1 1 0,-1-2 0,-1 1 0,1-34 0,-5 34-6631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26T02:39:28.97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17 689 24575,'3'-1'0,"0"0"0,-1 0 0,1 0 0,-1 0 0,1 0 0,-1 0 0,1-1 0,-1 1 0,0-1 0,0 0 0,0 1 0,3-4 0,22-25 0,-24 24 0,1 0 0,-1 0 0,0-1 0,0 1 0,-1-1 0,0 0 0,0 0 0,0 0 0,-1 0 0,0-8 0,1-15 0,-3-33 0,0 33 0,1-22 0,1 28 0,-1 0 0,-1 0 0,-1 0 0,-1 0 0,-1 1 0,-12-39 0,-1 15-57,11 27-270,-2 0 0,0 0 0,-21-36 0,19 41-6499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26T02:39:34.36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0 301 24575,'82'2'0,"89"-4"0,-161 0 0,0 0 0,0-1 0,-1 1 0,1-2 0,-1 1 0,0-2 0,0 1 0,0-1 0,13-10 0,2-3 0,40-39 0,-55 47 0,0 0 0,-1-1 0,10-18 0,20-25 0,18-2-1365,-42 46-5461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26T02:39:37.04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1 778 24575,'13'1'0,"0"-1"0,0 0 0,0-1 0,0-1 0,0 0 0,0 0 0,-1-2 0,1 1 0,-1-2 0,14-6 0,-14 6 0,0-2 0,-1 1 0,0-2 0,0 1 0,-1-1 0,0-1 0,0 0 0,-1 0 0,0-1 0,-1 0 0,0-1 0,0 0 0,-1 0 0,8-18 0,34-60 0,-34 65 0,-1-1 0,17-40 0,-23 44 0,-1 0 0,0 0 0,-2 0 0,0-1 0,3-40 0,-10-135-1365,2 167-5461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26T02:39:44.52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 0 24575,'-1'30'0,"1"-8"0,0 0 0,6 41 0,-5-56 0,1-1 0,-1 0 0,1 0 0,1 0 0,-1 0 0,1 0 0,0-1 0,0 1 0,1-1 0,-1 0 0,1 0 0,1 0 0,-1 0 0,8 6 0,27 19 0,2-1 0,48 25 0,-56-35-117,-17-10-39,-1 0 0,2 0 0,-1-2 0,1 0 0,0-1 0,0 0 0,28 4 0,-19-7-6670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6-01-26T02:39:47.70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0 24575,'0'8'0,"0"-1"0,0 0 0,0 1 0,1-1 0,0 0 0,1 1 0,0-1 0,0 0 0,0 0 0,1 0 0,0-1 0,0 1 0,1-1 0,0 1 0,0-1 0,7 8 0,4-1 0,1 2 0,1 0 0,0-2 0,0 0 0,1-1 0,1 0 0,0-2 0,32 13 0,-2-8 0,0-2 0,1-2 0,1-2 0,0-3 0,91 0 0,-19-7-1365,-93 1-5461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CE06C-78F2-4EB1-A9A1-4ED683461099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1DA566-0CB0-4929-85C3-36673790D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109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1DA566-0CB0-4929-85C3-36673790DEC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366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EE654-C7F5-43C3-2B0D-959867B586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A5576C-3470-0DA5-6CBD-E39C191A46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3CE284-08A5-F307-1142-0DA5C4EA8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AE36-D688-44B9-A303-AAA8C4900564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AEDA45-476F-7D20-B10E-640307D81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AB89E-2F42-C26D-AA5C-F05F0C97C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296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8F120-FB0A-62EC-F536-C13312BDF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B15E94-0902-AF4D-8BCE-86EB04781A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87A9F3-DB1E-C70D-D7E6-8090E2BFE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AE36-D688-44B9-A303-AAA8C4900564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2E460-C872-6B36-0D2D-F310F4FA6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D56253-F9A9-1041-A978-EDD41E299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08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51F7C4-B7C5-DBFD-0095-C6AA1498C3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F87FAF-8016-CBFB-ED29-B4CE785281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F6FDDC-2755-ACF0-E43A-154344F69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AE36-D688-44B9-A303-AAA8C4900564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30716C-4B14-0708-5358-10F8065E0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049104-D6A9-246A-1755-6BE04721D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906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E0ACC-EB29-6E79-ABC8-3773E7BD5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A0020A-7B06-629B-7650-BF478C16EF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9FDD8D-D48D-DB84-DF35-920E4CBE4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AE36-D688-44B9-A303-AAA8C4900564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23FFE-5D26-7E8D-E71A-B801743B2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04FB5C-B90B-69E2-5C36-58D2B24FD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002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6BB2B-4370-2844-3C53-E6FD09431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3D9372-CAB8-36A2-D37C-B9D2C38B24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DB97A-CB34-8D4F-D2AB-99F5C8FA7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AE36-D688-44B9-A303-AAA8C4900564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B4CBAE-0A5D-EE9F-3633-DAE499A30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A5EFD-BEBF-BD3A-0C75-D7F9F6EE1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351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5DF69-1315-DDF8-6CFB-84A2EEFEF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3DBC7E-73AA-174B-F3F5-E18CF7F921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2B665B-AD19-6D34-58E3-29A4CE9F98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0B23D0-090B-CFD1-3430-123147661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AE36-D688-44B9-A303-AAA8C4900564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C8167A-8C6B-69C3-ACA0-0BD4D7FDC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D58D7D-682B-0929-8B99-8F4EC9305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564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3230E-FA35-955B-5639-ABC99A992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C56EB4-4683-445B-3886-C0FC20028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C23BEA-C011-ACF8-5C0F-E51B2B258D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D8CD48-3B8E-14EC-7048-A53492C5BB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84FDC9-E7DA-522B-BA14-DE514BDDFC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C220AC-2CEC-D167-0C2E-01F2946E7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AE36-D688-44B9-A303-AAA8C4900564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DF20CE-0F3E-1A59-AEBE-B5193CAD4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DF3693-7E5D-A909-CCD5-4B1F82B08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966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F9E0-6CF1-769B-025A-D1783ECE2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DE97F5-16E9-2801-9381-48A0C40B0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AE36-D688-44B9-A303-AAA8C4900564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95E9B1-D01B-26C2-C933-547A817B1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4D37E9-D502-3D6B-58B1-0B7F9DD4D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315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F28247-9C8B-F8DB-32DF-1B88D68E6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AE36-D688-44B9-A303-AAA8C4900564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730F16-5E53-31F7-1A8D-B599B842C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896A47-A9B0-F55B-CAC7-22AB34BF0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976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C11D6-95DA-E6A3-D9A8-8FA72106E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48216A-6993-C46C-9E9D-7BF1CFF96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4EA1DF-D8F4-F17D-F325-E97FDA04E3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D68F4-5C9D-24AF-23EC-9B402DEB9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AE36-D688-44B9-A303-AAA8C4900564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837A22-046B-6F4B-7EEE-22C3F807B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88BC3B-C425-0446-90BD-0931B3818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420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AE632-356D-6C61-C7E4-4C3A80E51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456D88-281C-5D2A-8CAE-F34103AAE6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E813FB-51BC-6BD3-3F35-5BC8CE36AD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12C965-732C-F386-13A3-ED3965794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AE36-D688-44B9-A303-AAA8C4900564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456DA1-B0B2-D01D-B23E-152340FAE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9B9459-CC57-A47A-9E30-1AD89639A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893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58DA5B-42EF-A580-0646-9E7E52CAA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33AEA-A3A2-CC12-0C6C-6B1BB806FD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FE2800-F9BF-D265-1A8C-D21BDC9858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9AE36-D688-44B9-A303-AAA8C4900564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2210B5-1330-AF44-BCE3-5093A3EBA5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77BB79-9F06-B206-C4D6-308F63F224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85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wmf"/><Relationship Id="rId7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11.xml"/><Relationship Id="rId13" Type="http://schemas.openxmlformats.org/officeDocument/2006/relationships/image" Target="../media/image16.emf"/><Relationship Id="rId3" Type="http://schemas.openxmlformats.org/officeDocument/2006/relationships/image" Target="../media/image17.wmf"/><Relationship Id="rId7" Type="http://schemas.openxmlformats.org/officeDocument/2006/relationships/image" Target="../media/image27.png"/><Relationship Id="rId12" Type="http://schemas.openxmlformats.org/officeDocument/2006/relationships/oleObject" Target="../embeddings/oleObject20.bin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0.xml"/><Relationship Id="rId11" Type="http://schemas.openxmlformats.org/officeDocument/2006/relationships/image" Target="../media/image25.wmf"/><Relationship Id="rId5" Type="http://schemas.openxmlformats.org/officeDocument/2006/relationships/image" Target="../media/image18.w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9.png"/><Relationship Id="rId7" Type="http://schemas.openxmlformats.org/officeDocument/2006/relationships/oleObject" Target="../embeddings/oleObject23.bin"/><Relationship Id="rId2" Type="http://schemas.openxmlformats.org/officeDocument/2006/relationships/oleObject" Target="../embeddings/oleObject2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33.wmf"/><Relationship Id="rId4" Type="http://schemas.openxmlformats.org/officeDocument/2006/relationships/image" Target="../media/image30.png"/><Relationship Id="rId9" Type="http://schemas.openxmlformats.org/officeDocument/2006/relationships/oleObject" Target="../embeddings/oleObject2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oleObject" Target="../embeddings/oleObject2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wmf"/><Relationship Id="rId7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6.wmf"/><Relationship Id="rId7" Type="http://schemas.openxmlformats.org/officeDocument/2006/relationships/image" Target="../media/image8.png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.x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9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10.emf"/><Relationship Id="rId7" Type="http://schemas.openxmlformats.org/officeDocument/2006/relationships/image" Target="../media/image12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3.emf"/><Relationship Id="rId5" Type="http://schemas.openxmlformats.org/officeDocument/2006/relationships/image" Target="../media/image11.emf"/><Relationship Id="rId10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oleObject" Target="../embeddings/oleObject10.bin"/><Relationship Id="rId3" Type="http://schemas.openxmlformats.org/officeDocument/2006/relationships/oleObject" Target="../embeddings/oleObject6.bin"/><Relationship Id="rId7" Type="http://schemas.openxmlformats.org/officeDocument/2006/relationships/customXml" Target="../ink/ink2.xml"/><Relationship Id="rId12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5.png"/><Relationship Id="rId4" Type="http://schemas.openxmlformats.org/officeDocument/2006/relationships/image" Target="../media/image6.wmf"/><Relationship Id="rId9" Type="http://schemas.openxmlformats.org/officeDocument/2006/relationships/customXml" Target="../ink/ink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3" Type="http://schemas.openxmlformats.org/officeDocument/2006/relationships/image" Target="../media/image17.wmf"/><Relationship Id="rId7" Type="http://schemas.openxmlformats.org/officeDocument/2006/relationships/image" Target="../media/image19.png"/><Relationship Id="rId12" Type="http://schemas.openxmlformats.org/officeDocument/2006/relationships/oleObject" Target="../embeddings/oleObject14.bin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.xml"/><Relationship Id="rId11" Type="http://schemas.openxmlformats.org/officeDocument/2006/relationships/image" Target="../media/image16.emf"/><Relationship Id="rId5" Type="http://schemas.openxmlformats.org/officeDocument/2006/relationships/image" Target="../media/image18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3" Type="http://schemas.openxmlformats.org/officeDocument/2006/relationships/image" Target="../media/image6.wmf"/><Relationship Id="rId7" Type="http://schemas.openxmlformats.org/officeDocument/2006/relationships/image" Target="../media/image21.png"/><Relationship Id="rId12" Type="http://schemas.openxmlformats.org/officeDocument/2006/relationships/oleObject" Target="../embeddings/oleObject16.bin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6.xml"/><Relationship Id="rId11" Type="http://schemas.openxmlformats.org/officeDocument/2006/relationships/image" Target="../media/image16.emf"/><Relationship Id="rId5" Type="http://schemas.openxmlformats.org/officeDocument/2006/relationships/image" Target="../media/image7.wmf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image" Target="../media/image26.emf"/><Relationship Id="rId3" Type="http://schemas.openxmlformats.org/officeDocument/2006/relationships/image" Target="../media/image17.wmf"/><Relationship Id="rId7" Type="http://schemas.openxmlformats.org/officeDocument/2006/relationships/image" Target="../media/image24.png"/><Relationship Id="rId12" Type="http://schemas.openxmlformats.org/officeDocument/2006/relationships/oleObject" Target="../embeddings/oleObject19.bin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9.xml"/><Relationship Id="rId11" Type="http://schemas.openxmlformats.org/officeDocument/2006/relationships/image" Target="../media/image16.emf"/><Relationship Id="rId5" Type="http://schemas.openxmlformats.org/officeDocument/2006/relationships/image" Target="../media/image23.png"/><Relationship Id="rId10" Type="http://schemas.openxmlformats.org/officeDocument/2006/relationships/oleObject" Target="../embeddings/oleObject18.bin"/><Relationship Id="rId4" Type="http://schemas.openxmlformats.org/officeDocument/2006/relationships/customXml" Target="../ink/ink8.xml"/><Relationship Id="rId9" Type="http://schemas.openxmlformats.org/officeDocument/2006/relationships/image" Target="../media/image2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31DA7128-1104-5DDB-1641-096A8002F3F4}"/>
              </a:ext>
            </a:extLst>
          </p:cNvPr>
          <p:cNvSpPr/>
          <p:nvPr/>
        </p:nvSpPr>
        <p:spPr>
          <a:xfrm>
            <a:off x="2959509" y="125238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B17EBC3-6C46-7161-88F7-FDF647541D78}"/>
              </a:ext>
            </a:extLst>
          </p:cNvPr>
          <p:cNvSpPr/>
          <p:nvPr/>
        </p:nvSpPr>
        <p:spPr>
          <a:xfrm>
            <a:off x="3819832" y="125238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ABB829A-4556-7FBA-53B0-1A0B4CC70BE6}"/>
              </a:ext>
            </a:extLst>
          </p:cNvPr>
          <p:cNvSpPr/>
          <p:nvPr/>
        </p:nvSpPr>
        <p:spPr>
          <a:xfrm>
            <a:off x="4783393" y="125238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03BE10A-EBD7-2928-064B-EA5A86E8F7B5}"/>
              </a:ext>
            </a:extLst>
          </p:cNvPr>
          <p:cNvSpPr/>
          <p:nvPr/>
        </p:nvSpPr>
        <p:spPr>
          <a:xfrm>
            <a:off x="5737122" y="125238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93CBB4C-047B-6B55-756F-D75F0E6D51FF}"/>
              </a:ext>
            </a:extLst>
          </p:cNvPr>
          <p:cNvSpPr/>
          <p:nvPr/>
        </p:nvSpPr>
        <p:spPr>
          <a:xfrm>
            <a:off x="6872748" y="125238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D2DC41F-F238-8066-1FAB-87F2B0242CA4}"/>
              </a:ext>
            </a:extLst>
          </p:cNvPr>
          <p:cNvSpPr/>
          <p:nvPr/>
        </p:nvSpPr>
        <p:spPr>
          <a:xfrm>
            <a:off x="2959509" y="217169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D52C721-EE25-E824-52F2-054604C134A7}"/>
              </a:ext>
            </a:extLst>
          </p:cNvPr>
          <p:cNvSpPr/>
          <p:nvPr/>
        </p:nvSpPr>
        <p:spPr>
          <a:xfrm>
            <a:off x="3819832" y="217169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5D48AD8-87D5-BDD4-4998-599BE4DFE9E6}"/>
              </a:ext>
            </a:extLst>
          </p:cNvPr>
          <p:cNvSpPr/>
          <p:nvPr/>
        </p:nvSpPr>
        <p:spPr>
          <a:xfrm>
            <a:off x="4783393" y="217169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E73D7FB-C09F-4F75-6EB6-CD5573028A92}"/>
              </a:ext>
            </a:extLst>
          </p:cNvPr>
          <p:cNvSpPr/>
          <p:nvPr/>
        </p:nvSpPr>
        <p:spPr>
          <a:xfrm>
            <a:off x="5737122" y="217169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30B7237-01EC-A4B0-0739-5A94F9B42354}"/>
              </a:ext>
            </a:extLst>
          </p:cNvPr>
          <p:cNvSpPr/>
          <p:nvPr/>
        </p:nvSpPr>
        <p:spPr>
          <a:xfrm>
            <a:off x="6872748" y="217169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B0CBE0A-D411-3AF2-34C8-2281BD872664}"/>
              </a:ext>
            </a:extLst>
          </p:cNvPr>
          <p:cNvSpPr/>
          <p:nvPr/>
        </p:nvSpPr>
        <p:spPr>
          <a:xfrm>
            <a:off x="2964427" y="309101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788C29B-9D30-9294-969C-AE6F3301F57E}"/>
              </a:ext>
            </a:extLst>
          </p:cNvPr>
          <p:cNvSpPr/>
          <p:nvPr/>
        </p:nvSpPr>
        <p:spPr>
          <a:xfrm>
            <a:off x="3824750" y="309101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2C6DC39-97BA-1E3F-E7D3-1ACBFF2077B2}"/>
              </a:ext>
            </a:extLst>
          </p:cNvPr>
          <p:cNvSpPr/>
          <p:nvPr/>
        </p:nvSpPr>
        <p:spPr>
          <a:xfrm>
            <a:off x="4788311" y="309101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AB3CAA9-B83D-C878-C5C7-70E774E667F6}"/>
              </a:ext>
            </a:extLst>
          </p:cNvPr>
          <p:cNvSpPr/>
          <p:nvPr/>
        </p:nvSpPr>
        <p:spPr>
          <a:xfrm>
            <a:off x="5742040" y="309101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EE2316C-D736-A56E-7927-4F167FD42AE2}"/>
              </a:ext>
            </a:extLst>
          </p:cNvPr>
          <p:cNvSpPr/>
          <p:nvPr/>
        </p:nvSpPr>
        <p:spPr>
          <a:xfrm>
            <a:off x="6877666" y="309101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6516676-D824-8263-8347-8096A2E2AC85}"/>
              </a:ext>
            </a:extLst>
          </p:cNvPr>
          <p:cNvSpPr/>
          <p:nvPr/>
        </p:nvSpPr>
        <p:spPr>
          <a:xfrm>
            <a:off x="2964427" y="401033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722DEE8-C058-ABC4-D6CA-FCDC37755592}"/>
              </a:ext>
            </a:extLst>
          </p:cNvPr>
          <p:cNvSpPr/>
          <p:nvPr/>
        </p:nvSpPr>
        <p:spPr>
          <a:xfrm>
            <a:off x="3824750" y="401033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36D6D6C-F836-20F1-50A4-CEC1D3C1791F}"/>
              </a:ext>
            </a:extLst>
          </p:cNvPr>
          <p:cNvSpPr/>
          <p:nvPr/>
        </p:nvSpPr>
        <p:spPr>
          <a:xfrm>
            <a:off x="4788311" y="401033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B22F7E0-D7D5-B323-96AF-ABB6C880A459}"/>
              </a:ext>
            </a:extLst>
          </p:cNvPr>
          <p:cNvSpPr/>
          <p:nvPr/>
        </p:nvSpPr>
        <p:spPr>
          <a:xfrm>
            <a:off x="5742040" y="401033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7F49D8C-7F95-2ACF-EF06-E9C7E7D5F517}"/>
              </a:ext>
            </a:extLst>
          </p:cNvPr>
          <p:cNvSpPr/>
          <p:nvPr/>
        </p:nvSpPr>
        <p:spPr>
          <a:xfrm>
            <a:off x="6877666" y="401033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75DB5C9-E5D2-A635-2D45-1BBC4629A2A2}"/>
              </a:ext>
            </a:extLst>
          </p:cNvPr>
          <p:cNvSpPr/>
          <p:nvPr/>
        </p:nvSpPr>
        <p:spPr>
          <a:xfrm>
            <a:off x="2758441" y="1043441"/>
            <a:ext cx="4890134" cy="3438838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2F80CDF-BEAA-BB30-40CE-BD1CB2E5B1BC}"/>
              </a:ext>
            </a:extLst>
          </p:cNvPr>
          <p:cNvCxnSpPr/>
          <p:nvPr/>
        </p:nvCxnSpPr>
        <p:spPr>
          <a:xfrm flipV="1">
            <a:off x="4945625" y="3243415"/>
            <a:ext cx="0" cy="9340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F1BA1B7-48FB-B971-F5CD-4182232B80AB}"/>
              </a:ext>
            </a:extLst>
          </p:cNvPr>
          <p:cNvCxnSpPr>
            <a:cxnSpLocks/>
          </p:cNvCxnSpPr>
          <p:nvPr/>
        </p:nvCxnSpPr>
        <p:spPr>
          <a:xfrm flipH="1" flipV="1">
            <a:off x="4935793" y="4100368"/>
            <a:ext cx="968481" cy="19922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77EC31A-49EB-E8DC-FBFC-87B37DE136BC}"/>
              </a:ext>
            </a:extLst>
          </p:cNvPr>
          <p:cNvCxnSpPr>
            <a:cxnSpLocks/>
          </p:cNvCxnSpPr>
          <p:nvPr/>
        </p:nvCxnSpPr>
        <p:spPr>
          <a:xfrm flipH="1">
            <a:off x="4065630" y="4206968"/>
            <a:ext cx="861246" cy="197075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FBC7ECD-CB86-CD63-EB91-01EA2CD1C01C}"/>
              </a:ext>
            </a:extLst>
          </p:cNvPr>
          <p:cNvCxnSpPr>
            <a:cxnSpLocks/>
          </p:cNvCxnSpPr>
          <p:nvPr/>
        </p:nvCxnSpPr>
        <p:spPr>
          <a:xfrm flipH="1">
            <a:off x="3927988" y="4175026"/>
            <a:ext cx="1027468" cy="21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A42E209-1954-9D61-B127-FDFA991CC6CE}"/>
              </a:ext>
            </a:extLst>
          </p:cNvPr>
          <p:cNvCxnSpPr>
            <a:cxnSpLocks/>
          </p:cNvCxnSpPr>
          <p:nvPr/>
        </p:nvCxnSpPr>
        <p:spPr>
          <a:xfrm flipV="1">
            <a:off x="4968366" y="2042160"/>
            <a:ext cx="1083388" cy="2082007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EFD529D-3E5D-9B5D-C874-D51D5CD73588}"/>
              </a:ext>
            </a:extLst>
          </p:cNvPr>
          <p:cNvCxnSpPr>
            <a:cxnSpLocks/>
          </p:cNvCxnSpPr>
          <p:nvPr/>
        </p:nvCxnSpPr>
        <p:spPr>
          <a:xfrm flipV="1">
            <a:off x="4965287" y="3253247"/>
            <a:ext cx="958650" cy="906417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DB5D173-72B9-9095-6DD7-6D5AD9B94FEE}"/>
              </a:ext>
            </a:extLst>
          </p:cNvPr>
          <p:cNvCxnSpPr>
            <a:cxnSpLocks/>
          </p:cNvCxnSpPr>
          <p:nvPr/>
        </p:nvCxnSpPr>
        <p:spPr>
          <a:xfrm flipH="1" flipV="1">
            <a:off x="2811780" y="3183199"/>
            <a:ext cx="2133288" cy="974933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F9934D62-7056-D177-408E-6282AA187DE0}"/>
              </a:ext>
            </a:extLst>
          </p:cNvPr>
          <p:cNvCxnSpPr>
            <a:cxnSpLocks/>
          </p:cNvCxnSpPr>
          <p:nvPr/>
        </p:nvCxnSpPr>
        <p:spPr>
          <a:xfrm flipH="1" flipV="1">
            <a:off x="3991896" y="3243415"/>
            <a:ext cx="973391" cy="92669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B6985F2C-1402-1AF8-2F92-B31CDD3C04A8}"/>
              </a:ext>
            </a:extLst>
          </p:cNvPr>
          <p:cNvCxnSpPr>
            <a:cxnSpLocks/>
          </p:cNvCxnSpPr>
          <p:nvPr/>
        </p:nvCxnSpPr>
        <p:spPr>
          <a:xfrm>
            <a:off x="4783393" y="4129083"/>
            <a:ext cx="2113327" cy="601009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108" name="Object 107">
            <a:extLst>
              <a:ext uri="{FF2B5EF4-FFF2-40B4-BE49-F238E27FC236}">
                <a16:creationId xmlns:a16="http://schemas.microsoft.com/office/drawing/2014/main" id="{75745B48-3E11-6957-E54E-73F618588A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5233883"/>
              </p:ext>
            </p:extLst>
          </p:nvPr>
        </p:nvGraphicFramePr>
        <p:xfrm>
          <a:off x="3900344" y="6171355"/>
          <a:ext cx="288926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64880" progId="Equation.DSMT4">
                  <p:embed/>
                </p:oleObj>
              </mc:Choice>
              <mc:Fallback>
                <p:oleObj name="Equation" r:id="rId2" imgW="164880" imgH="164880" progId="Equation.DSMT4">
                  <p:embed/>
                  <p:pic>
                    <p:nvPicPr>
                      <p:cNvPr id="108" name="Object 107">
                        <a:extLst>
                          <a:ext uri="{FF2B5EF4-FFF2-40B4-BE49-F238E27FC236}">
                            <a16:creationId xmlns:a16="http://schemas.microsoft.com/office/drawing/2014/main" id="{75745B48-3E11-6957-E54E-73F618588A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00344" y="6171355"/>
                        <a:ext cx="288926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" name="Object 108">
            <a:extLst>
              <a:ext uri="{FF2B5EF4-FFF2-40B4-BE49-F238E27FC236}">
                <a16:creationId xmlns:a16="http://schemas.microsoft.com/office/drawing/2014/main" id="{9D88FB24-12B9-185F-D930-69386F0956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7714144"/>
              </p:ext>
            </p:extLst>
          </p:nvPr>
        </p:nvGraphicFramePr>
        <p:xfrm>
          <a:off x="5894438" y="6107443"/>
          <a:ext cx="26670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2280" imgH="177480" progId="Equation.DSMT4">
                  <p:embed/>
                </p:oleObj>
              </mc:Choice>
              <mc:Fallback>
                <p:oleObj name="Equation" r:id="rId4" imgW="152280" imgH="177480" progId="Equation.DSMT4">
                  <p:embed/>
                  <p:pic>
                    <p:nvPicPr>
                      <p:cNvPr id="109" name="Object 108">
                        <a:extLst>
                          <a:ext uri="{FF2B5EF4-FFF2-40B4-BE49-F238E27FC236}">
                            <a16:creationId xmlns:a16="http://schemas.microsoft.com/office/drawing/2014/main" id="{9D88FB24-12B9-185F-D930-69386F0956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894438" y="6107443"/>
                        <a:ext cx="266700" cy="31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" name="Object 109">
            <a:extLst>
              <a:ext uri="{FF2B5EF4-FFF2-40B4-BE49-F238E27FC236}">
                <a16:creationId xmlns:a16="http://schemas.microsoft.com/office/drawing/2014/main" id="{A8171739-72CC-3F29-0893-FFF254E046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8974540"/>
              </p:ext>
            </p:extLst>
          </p:nvPr>
        </p:nvGraphicFramePr>
        <p:xfrm>
          <a:off x="6104809" y="1784429"/>
          <a:ext cx="254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53800" imgH="241200" progId="Equation.DSMT4">
                  <p:embed/>
                </p:oleObj>
              </mc:Choice>
              <mc:Fallback>
                <p:oleObj name="Equation" r:id="rId6" imgW="253800" imgH="241200" progId="Equation.DSMT4">
                  <p:embed/>
                  <p:pic>
                    <p:nvPicPr>
                      <p:cNvPr id="110" name="Object 109">
                        <a:extLst>
                          <a:ext uri="{FF2B5EF4-FFF2-40B4-BE49-F238E27FC236}">
                            <a16:creationId xmlns:a16="http://schemas.microsoft.com/office/drawing/2014/main" id="{A8171739-72CC-3F29-0893-FFF254E046A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104809" y="1784429"/>
                        <a:ext cx="2540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" name="Object 110">
            <a:extLst>
              <a:ext uri="{FF2B5EF4-FFF2-40B4-BE49-F238E27FC236}">
                <a16:creationId xmlns:a16="http://schemas.microsoft.com/office/drawing/2014/main" id="{BEA3CF6A-2DA3-8A55-554C-04F997CB59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5492660"/>
              </p:ext>
            </p:extLst>
          </p:nvPr>
        </p:nvGraphicFramePr>
        <p:xfrm>
          <a:off x="2438400" y="3000375"/>
          <a:ext cx="254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53800" imgH="241200" progId="Equation.DSMT4">
                  <p:embed/>
                </p:oleObj>
              </mc:Choice>
              <mc:Fallback>
                <p:oleObj name="Equation" r:id="rId8" imgW="253800" imgH="241200" progId="Equation.DSMT4">
                  <p:embed/>
                  <p:pic>
                    <p:nvPicPr>
                      <p:cNvPr id="111" name="Object 110">
                        <a:extLst>
                          <a:ext uri="{FF2B5EF4-FFF2-40B4-BE49-F238E27FC236}">
                            <a16:creationId xmlns:a16="http://schemas.microsoft.com/office/drawing/2014/main" id="{BEA3CF6A-2DA3-8A55-554C-04F997CB59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438400" y="3000375"/>
                        <a:ext cx="2540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" name="Object 111">
            <a:extLst>
              <a:ext uri="{FF2B5EF4-FFF2-40B4-BE49-F238E27FC236}">
                <a16:creationId xmlns:a16="http://schemas.microsoft.com/office/drawing/2014/main" id="{3B590086-4562-C401-560F-19706ECAA5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3739934"/>
              </p:ext>
            </p:extLst>
          </p:nvPr>
        </p:nvGraphicFramePr>
        <p:xfrm>
          <a:off x="6967485" y="4641088"/>
          <a:ext cx="254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53800" imgH="241200" progId="Equation.DSMT4">
                  <p:embed/>
                </p:oleObj>
              </mc:Choice>
              <mc:Fallback>
                <p:oleObj name="Equation" r:id="rId10" imgW="253800" imgH="241200" progId="Equation.DSMT4">
                  <p:embed/>
                  <p:pic>
                    <p:nvPicPr>
                      <p:cNvPr id="112" name="Object 111">
                        <a:extLst>
                          <a:ext uri="{FF2B5EF4-FFF2-40B4-BE49-F238E27FC236}">
                            <a16:creationId xmlns:a16="http://schemas.microsoft.com/office/drawing/2014/main" id="{3B590086-4562-C401-560F-19706ECAA5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967485" y="4641088"/>
                        <a:ext cx="2540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33988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938B98-F536-6D1D-B770-8B35546AF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9E091648-90BE-A5C0-1C06-9FF1D3DD45A3}"/>
              </a:ext>
            </a:extLst>
          </p:cNvPr>
          <p:cNvSpPr/>
          <p:nvPr/>
        </p:nvSpPr>
        <p:spPr>
          <a:xfrm>
            <a:off x="2874091" y="156136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5655F03-F7E9-513B-72FF-6BF63E590B1D}"/>
              </a:ext>
            </a:extLst>
          </p:cNvPr>
          <p:cNvSpPr/>
          <p:nvPr/>
        </p:nvSpPr>
        <p:spPr>
          <a:xfrm>
            <a:off x="3734414" y="156136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B13BAC9-D34E-A3B6-9414-598BEF0C6FB1}"/>
              </a:ext>
            </a:extLst>
          </p:cNvPr>
          <p:cNvSpPr/>
          <p:nvPr/>
        </p:nvSpPr>
        <p:spPr>
          <a:xfrm>
            <a:off x="4697975" y="156136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15F4BBB-AE11-FC3F-A79B-8D0D8C95CA5B}"/>
              </a:ext>
            </a:extLst>
          </p:cNvPr>
          <p:cNvSpPr/>
          <p:nvPr/>
        </p:nvSpPr>
        <p:spPr>
          <a:xfrm>
            <a:off x="5651704" y="156136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AECB556-031E-FF21-D25D-2DCA5607D56F}"/>
              </a:ext>
            </a:extLst>
          </p:cNvPr>
          <p:cNvSpPr/>
          <p:nvPr/>
        </p:nvSpPr>
        <p:spPr>
          <a:xfrm>
            <a:off x="6655250" y="156136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269DAEB-7BD6-C58C-93ED-7109DE60AC11}"/>
              </a:ext>
            </a:extLst>
          </p:cNvPr>
          <p:cNvSpPr/>
          <p:nvPr/>
        </p:nvSpPr>
        <p:spPr>
          <a:xfrm>
            <a:off x="2874091" y="248067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858907E-4E81-91C2-027F-0291C71D0FE4}"/>
              </a:ext>
            </a:extLst>
          </p:cNvPr>
          <p:cNvSpPr/>
          <p:nvPr/>
        </p:nvSpPr>
        <p:spPr>
          <a:xfrm>
            <a:off x="3734414" y="248067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E78D6E6-A692-7DE4-D3B8-312D2D40B896}"/>
              </a:ext>
            </a:extLst>
          </p:cNvPr>
          <p:cNvSpPr/>
          <p:nvPr/>
        </p:nvSpPr>
        <p:spPr>
          <a:xfrm>
            <a:off x="4697975" y="248067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0D6621E-3732-22AF-89A1-8A66751B40E4}"/>
              </a:ext>
            </a:extLst>
          </p:cNvPr>
          <p:cNvSpPr/>
          <p:nvPr/>
        </p:nvSpPr>
        <p:spPr>
          <a:xfrm>
            <a:off x="5651704" y="248067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CF17215-E4CE-8D26-873D-98649C92A1CB}"/>
              </a:ext>
            </a:extLst>
          </p:cNvPr>
          <p:cNvSpPr/>
          <p:nvPr/>
        </p:nvSpPr>
        <p:spPr>
          <a:xfrm>
            <a:off x="6655250" y="248067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50E7736-68D5-0D05-BD42-BE579DE1760B}"/>
              </a:ext>
            </a:extLst>
          </p:cNvPr>
          <p:cNvSpPr/>
          <p:nvPr/>
        </p:nvSpPr>
        <p:spPr>
          <a:xfrm>
            <a:off x="2879009" y="339999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204B3D1-8D49-5143-FC16-601FC5A25D3A}"/>
              </a:ext>
            </a:extLst>
          </p:cNvPr>
          <p:cNvSpPr/>
          <p:nvPr/>
        </p:nvSpPr>
        <p:spPr>
          <a:xfrm>
            <a:off x="3739332" y="339999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F497FCF-F15B-C2D4-E297-38A421B691A3}"/>
              </a:ext>
            </a:extLst>
          </p:cNvPr>
          <p:cNvSpPr/>
          <p:nvPr/>
        </p:nvSpPr>
        <p:spPr>
          <a:xfrm>
            <a:off x="4702893" y="339999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BA176A3-7B29-D7C5-6529-8DB453440E7C}"/>
              </a:ext>
            </a:extLst>
          </p:cNvPr>
          <p:cNvSpPr/>
          <p:nvPr/>
        </p:nvSpPr>
        <p:spPr>
          <a:xfrm>
            <a:off x="5656622" y="339999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C3ECE1A-65BC-ECA7-2A77-B909192477EF}"/>
              </a:ext>
            </a:extLst>
          </p:cNvPr>
          <p:cNvSpPr/>
          <p:nvPr/>
        </p:nvSpPr>
        <p:spPr>
          <a:xfrm>
            <a:off x="6660168" y="339999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05470F9-5DEE-C6A5-C6D6-766A10A4BFF2}"/>
              </a:ext>
            </a:extLst>
          </p:cNvPr>
          <p:cNvSpPr/>
          <p:nvPr/>
        </p:nvSpPr>
        <p:spPr>
          <a:xfrm>
            <a:off x="2879009" y="431930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7B17EC5-2C1D-ADE2-E00B-4774F98BF702}"/>
              </a:ext>
            </a:extLst>
          </p:cNvPr>
          <p:cNvSpPr/>
          <p:nvPr/>
        </p:nvSpPr>
        <p:spPr>
          <a:xfrm>
            <a:off x="3739332" y="431930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E671C26-4AE5-2BCA-4D77-4C3677273F9D}"/>
              </a:ext>
            </a:extLst>
          </p:cNvPr>
          <p:cNvSpPr/>
          <p:nvPr/>
        </p:nvSpPr>
        <p:spPr>
          <a:xfrm>
            <a:off x="4702893" y="431930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9B853E0-683E-ABB2-D4E0-50A35DC31FA9}"/>
              </a:ext>
            </a:extLst>
          </p:cNvPr>
          <p:cNvSpPr/>
          <p:nvPr/>
        </p:nvSpPr>
        <p:spPr>
          <a:xfrm>
            <a:off x="5656622" y="431930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9A65D3E-4B04-69B2-4045-E5EE558A0187}"/>
              </a:ext>
            </a:extLst>
          </p:cNvPr>
          <p:cNvSpPr/>
          <p:nvPr/>
        </p:nvSpPr>
        <p:spPr>
          <a:xfrm>
            <a:off x="6660168" y="431930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F3FAF0B-2CF1-4501-9250-1C08F3CE1293}"/>
              </a:ext>
            </a:extLst>
          </p:cNvPr>
          <p:cNvSpPr/>
          <p:nvPr/>
        </p:nvSpPr>
        <p:spPr>
          <a:xfrm>
            <a:off x="2736440" y="1352420"/>
            <a:ext cx="4630382" cy="3438838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3CDD54C-EDFA-6EEB-8865-B93891EBC856}"/>
              </a:ext>
            </a:extLst>
          </p:cNvPr>
          <p:cNvCxnSpPr>
            <a:cxnSpLocks/>
          </p:cNvCxnSpPr>
          <p:nvPr/>
        </p:nvCxnSpPr>
        <p:spPr>
          <a:xfrm flipH="1" flipV="1">
            <a:off x="4848348" y="3429000"/>
            <a:ext cx="93089" cy="2777393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503A8FFC-7696-CAEA-A795-E6F5F3F9112C}"/>
              </a:ext>
            </a:extLst>
          </p:cNvPr>
          <p:cNvCxnSpPr>
            <a:cxnSpLocks/>
          </p:cNvCxnSpPr>
          <p:nvPr/>
        </p:nvCxnSpPr>
        <p:spPr>
          <a:xfrm flipH="1" flipV="1">
            <a:off x="2400566" y="2267137"/>
            <a:ext cx="2431252" cy="1199858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53" name="Object 52">
            <a:extLst>
              <a:ext uri="{FF2B5EF4-FFF2-40B4-BE49-F238E27FC236}">
                <a16:creationId xmlns:a16="http://schemas.microsoft.com/office/drawing/2014/main" id="{3A6213D2-5DCB-BE96-B659-8056A160EB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6380677"/>
              </p:ext>
            </p:extLst>
          </p:nvPr>
        </p:nvGraphicFramePr>
        <p:xfrm>
          <a:off x="2107425" y="1755343"/>
          <a:ext cx="254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53800" imgH="241200" progId="Equation.DSMT4">
                  <p:embed/>
                </p:oleObj>
              </mc:Choice>
              <mc:Fallback>
                <p:oleObj name="Equation" r:id="rId2" imgW="253800" imgH="241200" progId="Equation.DSMT4">
                  <p:embed/>
                  <p:pic>
                    <p:nvPicPr>
                      <p:cNvPr id="53" name="Object 52">
                        <a:extLst>
                          <a:ext uri="{FF2B5EF4-FFF2-40B4-BE49-F238E27FC236}">
                            <a16:creationId xmlns:a16="http://schemas.microsoft.com/office/drawing/2014/main" id="{EA373BB8-60B2-53C9-C6AB-A2C6C759239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107425" y="1755343"/>
                        <a:ext cx="2540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>
            <a:extLst>
              <a:ext uri="{FF2B5EF4-FFF2-40B4-BE49-F238E27FC236}">
                <a16:creationId xmlns:a16="http://schemas.microsoft.com/office/drawing/2014/main" id="{1376195C-3FD2-7FBC-1C79-54E59BAC64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761590"/>
              </p:ext>
            </p:extLst>
          </p:nvPr>
        </p:nvGraphicFramePr>
        <p:xfrm>
          <a:off x="5157119" y="6279090"/>
          <a:ext cx="311150" cy="36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2280" imgH="177480" progId="Equation.DSMT4">
                  <p:embed/>
                </p:oleObj>
              </mc:Choice>
              <mc:Fallback>
                <p:oleObj name="Equation" r:id="rId4" imgW="152280" imgH="177480" progId="Equation.DSMT4">
                  <p:embed/>
                  <p:pic>
                    <p:nvPicPr>
                      <p:cNvPr id="55" name="Object 54">
                        <a:extLst>
                          <a:ext uri="{FF2B5EF4-FFF2-40B4-BE49-F238E27FC236}">
                            <a16:creationId xmlns:a16="http://schemas.microsoft.com/office/drawing/2014/main" id="{A3919B46-33E1-4DC5-C221-D8E851EA744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57119" y="6279090"/>
                        <a:ext cx="311150" cy="3630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C574DE1-81F8-94E6-9347-A1E3AE080BC6}"/>
              </a:ext>
            </a:extLst>
          </p:cNvPr>
          <p:cNvCxnSpPr>
            <a:cxnSpLocks/>
          </p:cNvCxnSpPr>
          <p:nvPr/>
        </p:nvCxnSpPr>
        <p:spPr>
          <a:xfrm flipH="1" flipV="1">
            <a:off x="3815998" y="660400"/>
            <a:ext cx="2628130" cy="493776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892CB74-AC22-852B-504C-6BE1926AC74D}"/>
              </a:ext>
            </a:extLst>
          </p:cNvPr>
          <p:cNvCxnSpPr>
            <a:cxnSpLocks/>
          </p:cNvCxnSpPr>
          <p:nvPr/>
        </p:nvCxnSpPr>
        <p:spPr>
          <a:xfrm flipV="1">
            <a:off x="2969836" y="710654"/>
            <a:ext cx="437774" cy="18298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2D2FC29B-2DA3-85A8-6AFE-09165EF40D36}"/>
              </a:ext>
            </a:extLst>
          </p:cNvPr>
          <p:cNvSpPr txBox="1"/>
          <p:nvPr/>
        </p:nvSpPr>
        <p:spPr>
          <a:xfrm>
            <a:off x="2965626" y="481867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F5359AC-2540-399C-4135-278C4882AED1}"/>
              </a:ext>
            </a:extLst>
          </p:cNvPr>
          <p:cNvCxnSpPr>
            <a:cxnSpLocks/>
          </p:cNvCxnSpPr>
          <p:nvPr/>
        </p:nvCxnSpPr>
        <p:spPr>
          <a:xfrm flipH="1">
            <a:off x="3616125" y="3486093"/>
            <a:ext cx="1198846" cy="5213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F299A25-0057-B74C-A512-7BB86BD2279D}"/>
              </a:ext>
            </a:extLst>
          </p:cNvPr>
          <p:cNvCxnSpPr>
            <a:cxnSpLocks/>
          </p:cNvCxnSpPr>
          <p:nvPr/>
        </p:nvCxnSpPr>
        <p:spPr>
          <a:xfrm flipH="1" flipV="1">
            <a:off x="3448779" y="829505"/>
            <a:ext cx="2567678" cy="486975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4FD186B-41E3-8A0D-AC39-412A1F9761A3}"/>
              </a:ext>
            </a:extLst>
          </p:cNvPr>
          <p:cNvCxnSpPr>
            <a:cxnSpLocks/>
          </p:cNvCxnSpPr>
          <p:nvPr/>
        </p:nvCxnSpPr>
        <p:spPr>
          <a:xfrm flipH="1" flipV="1">
            <a:off x="3050319" y="996981"/>
            <a:ext cx="2567970" cy="485885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B57B0D3-8F53-4432-41EC-811BEBB22BEB}"/>
              </a:ext>
            </a:extLst>
          </p:cNvPr>
          <p:cNvCxnSpPr>
            <a:cxnSpLocks/>
          </p:cNvCxnSpPr>
          <p:nvPr/>
        </p:nvCxnSpPr>
        <p:spPr>
          <a:xfrm flipH="1" flipV="1">
            <a:off x="4222852" y="531934"/>
            <a:ext cx="2656483" cy="486558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5167C85-A36A-49B4-B079-40DED114DE58}"/>
              </a:ext>
            </a:extLst>
          </p:cNvPr>
          <p:cNvCxnSpPr>
            <a:cxnSpLocks/>
          </p:cNvCxnSpPr>
          <p:nvPr/>
        </p:nvCxnSpPr>
        <p:spPr>
          <a:xfrm flipH="1" flipV="1">
            <a:off x="4649072" y="363202"/>
            <a:ext cx="2625488" cy="483002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4DD3628B-24FE-48E5-B0F6-C7E37F06BD76}"/>
              </a:ext>
            </a:extLst>
          </p:cNvPr>
          <p:cNvCxnSpPr>
            <a:cxnSpLocks/>
          </p:cNvCxnSpPr>
          <p:nvPr/>
        </p:nvCxnSpPr>
        <p:spPr>
          <a:xfrm flipH="1" flipV="1">
            <a:off x="5036705" y="220191"/>
            <a:ext cx="2638185" cy="480900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8DBC45E-A46B-56B0-DF95-325DECADAF75}"/>
              </a:ext>
            </a:extLst>
          </p:cNvPr>
          <p:cNvCxnSpPr>
            <a:cxnSpLocks/>
          </p:cNvCxnSpPr>
          <p:nvPr/>
        </p:nvCxnSpPr>
        <p:spPr>
          <a:xfrm flipH="1" flipV="1">
            <a:off x="2684979" y="1151319"/>
            <a:ext cx="2586187" cy="484753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3AC1606-25E7-41A9-B851-9F810527C3F8}"/>
              </a:ext>
            </a:extLst>
          </p:cNvPr>
          <p:cNvCxnSpPr>
            <a:cxnSpLocks/>
          </p:cNvCxnSpPr>
          <p:nvPr/>
        </p:nvCxnSpPr>
        <p:spPr>
          <a:xfrm flipH="1" flipV="1">
            <a:off x="2286519" y="1297101"/>
            <a:ext cx="2550313" cy="481641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2" name="Group 61">
            <a:extLst>
              <a:ext uri="{FF2B5EF4-FFF2-40B4-BE49-F238E27FC236}">
                <a16:creationId xmlns:a16="http://schemas.microsoft.com/office/drawing/2014/main" id="{E282EF0C-705F-B865-15CF-21C387363D0B}"/>
              </a:ext>
            </a:extLst>
          </p:cNvPr>
          <p:cNvGrpSpPr/>
          <p:nvPr/>
        </p:nvGrpSpPr>
        <p:grpSpPr>
          <a:xfrm>
            <a:off x="4530920" y="3373120"/>
            <a:ext cx="320400" cy="415440"/>
            <a:chOff x="4530920" y="3373120"/>
            <a:chExt cx="320400" cy="4154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4688C733-AA20-F3BF-3ADB-FE54B0105CD4}"/>
                    </a:ext>
                  </a:extLst>
                </p14:cNvPr>
                <p14:cNvContentPartPr/>
                <p14:nvPr/>
              </p14:nvContentPartPr>
              <p14:xfrm>
                <a:off x="4570880" y="3373120"/>
                <a:ext cx="68400" cy="221760"/>
              </p14:xfrm>
            </p:contentPart>
          </mc:Choice>
          <mc:Fallback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4688C733-AA20-F3BF-3ADB-FE54B0105CD4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564760" y="3366640"/>
                  <a:ext cx="80640" cy="23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A5B53FFC-4F3B-24A3-5D6E-37E094351E11}"/>
                    </a:ext>
                  </a:extLst>
                </p14:cNvPr>
                <p14:cNvContentPartPr/>
                <p14:nvPr/>
              </p14:nvContentPartPr>
              <p14:xfrm>
                <a:off x="4530920" y="3616840"/>
                <a:ext cx="320400" cy="171720"/>
              </p14:xfrm>
            </p:contentPart>
          </mc:Choice>
          <mc:Fallback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A5B53FFC-4F3B-24A3-5D6E-37E094351E11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4524800" y="3610720"/>
                  <a:ext cx="332640" cy="183960"/>
                </a:xfrm>
                <a:prstGeom prst="rect">
                  <a:avLst/>
                </a:prstGeom>
              </p:spPr>
            </p:pic>
          </mc:Fallback>
        </mc:AlternateContent>
      </p:grpSp>
      <p:graphicFrame>
        <p:nvGraphicFramePr>
          <p:cNvPr id="63" name="Object 62">
            <a:extLst>
              <a:ext uri="{FF2B5EF4-FFF2-40B4-BE49-F238E27FC236}">
                <a16:creationId xmlns:a16="http://schemas.microsoft.com/office/drawing/2014/main" id="{3FBD8E39-D7E3-98A8-6D60-D09FCE1086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8322865"/>
              </p:ext>
            </p:extLst>
          </p:nvPr>
        </p:nvGraphicFramePr>
        <p:xfrm>
          <a:off x="4457534" y="3757970"/>
          <a:ext cx="257018" cy="35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26720" imgH="177480" progId="Equation.DSMT4">
                  <p:embed/>
                </p:oleObj>
              </mc:Choice>
              <mc:Fallback>
                <p:oleObj name="Equation" r:id="rId10" imgW="1267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457534" y="3757970"/>
                        <a:ext cx="257018" cy="359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Object 63">
            <a:extLst>
              <a:ext uri="{FF2B5EF4-FFF2-40B4-BE49-F238E27FC236}">
                <a16:creationId xmlns:a16="http://schemas.microsoft.com/office/drawing/2014/main" id="{AB3651CB-E2F3-FEEC-E716-3451E63BCC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2932654"/>
              </p:ext>
            </p:extLst>
          </p:nvPr>
        </p:nvGraphicFramePr>
        <p:xfrm>
          <a:off x="4250830" y="3288072"/>
          <a:ext cx="257175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57641" imgH="359795" progId="Equation.DSMT4">
                  <p:embed/>
                </p:oleObj>
              </mc:Choice>
              <mc:Fallback>
                <p:oleObj name="Equation" r:id="rId12" imgW="257641" imgH="359795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250830" y="3288072"/>
                        <a:ext cx="257175" cy="36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F225B4B-60BA-90E5-F4A0-7DD21CC8AF4E}"/>
              </a:ext>
            </a:extLst>
          </p:cNvPr>
          <p:cNvCxnSpPr>
            <a:cxnSpLocks/>
          </p:cNvCxnSpPr>
          <p:nvPr/>
        </p:nvCxnSpPr>
        <p:spPr>
          <a:xfrm flipH="1" flipV="1">
            <a:off x="5203223" y="3284727"/>
            <a:ext cx="90961" cy="2891179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3164A26F-2751-FCE2-690C-67A9C29F146B}"/>
              </a:ext>
            </a:extLst>
          </p:cNvPr>
          <p:cNvCxnSpPr>
            <a:cxnSpLocks/>
          </p:cNvCxnSpPr>
          <p:nvPr/>
        </p:nvCxnSpPr>
        <p:spPr>
          <a:xfrm flipH="1" flipV="1">
            <a:off x="2460702" y="1955283"/>
            <a:ext cx="2696417" cy="1328890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872D0DED-58BD-02B1-6498-4505D0F90E84}"/>
              </a:ext>
            </a:extLst>
          </p:cNvPr>
          <p:cNvCxnSpPr>
            <a:cxnSpLocks/>
          </p:cNvCxnSpPr>
          <p:nvPr/>
        </p:nvCxnSpPr>
        <p:spPr>
          <a:xfrm flipH="1" flipV="1">
            <a:off x="5619852" y="3140388"/>
            <a:ext cx="91361" cy="3006215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5B43D8FE-CF5E-60F9-3BC3-09568B22D693}"/>
              </a:ext>
            </a:extLst>
          </p:cNvPr>
          <p:cNvCxnSpPr>
            <a:cxnSpLocks/>
          </p:cNvCxnSpPr>
          <p:nvPr/>
        </p:nvCxnSpPr>
        <p:spPr>
          <a:xfrm flipH="1" flipV="1">
            <a:off x="2602438" y="1664773"/>
            <a:ext cx="2979081" cy="1489452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34013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0CAC2317-4B9E-95AA-D956-FB8C36379D5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1680" y="1097280"/>
          <a:ext cx="2522538" cy="253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3101609" imgH="2812024" progId="Paint.Picture">
                  <p:embed/>
                </p:oleObj>
              </mc:Choice>
              <mc:Fallback>
                <p:oleObj name="Bitmap Image" r:id="rId2" imgW="3101609" imgH="2812024" progId="Paint.Pictur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0CAC2317-4B9E-95AA-D956-FB8C36379D5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540" t="-658" r="5254" b="-317"/>
                      <a:stretch>
                        <a:fillRect/>
                      </a:stretch>
                    </p:blipFill>
                    <p:spPr bwMode="auto">
                      <a:xfrm>
                        <a:off x="741680" y="1097280"/>
                        <a:ext cx="2522538" cy="2530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EED8426E-EBF1-13EE-F2BB-87C1274DB6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7093" y="1072198"/>
            <a:ext cx="5374640" cy="2478196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DA6713A-26EC-4B1A-A079-A67EFB17AB01}"/>
              </a:ext>
            </a:extLst>
          </p:cNvPr>
          <p:cNvCxnSpPr>
            <a:cxnSpLocks/>
          </p:cNvCxnSpPr>
          <p:nvPr/>
        </p:nvCxnSpPr>
        <p:spPr>
          <a:xfrm flipV="1">
            <a:off x="7276670" y="2154556"/>
            <a:ext cx="0" cy="46428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25D1187-B866-A60D-F13F-C76DAD89B16A}"/>
              </a:ext>
            </a:extLst>
          </p:cNvPr>
          <p:cNvCxnSpPr>
            <a:cxnSpLocks/>
          </p:cNvCxnSpPr>
          <p:nvPr/>
        </p:nvCxnSpPr>
        <p:spPr>
          <a:xfrm flipV="1">
            <a:off x="9336292" y="1688386"/>
            <a:ext cx="193040" cy="19843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2921540-80F7-5D78-EAD9-243D02550192}"/>
              </a:ext>
            </a:extLst>
          </p:cNvPr>
          <p:cNvSpPr txBox="1"/>
          <p:nvPr/>
        </p:nvSpPr>
        <p:spPr>
          <a:xfrm>
            <a:off x="7220263" y="224172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G</a:t>
            </a:r>
            <a:r>
              <a:rPr lang="en-US" baseline="-25000"/>
              <a:t>min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144C6B-CF63-B47C-CEB2-551C8D6F54CE}"/>
              </a:ext>
            </a:extLst>
          </p:cNvPr>
          <p:cNvSpPr txBox="1"/>
          <p:nvPr/>
        </p:nvSpPr>
        <p:spPr>
          <a:xfrm>
            <a:off x="9051598" y="135429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G</a:t>
            </a:r>
            <a:r>
              <a:rPr lang="en-US" baseline="-25000"/>
              <a:t>min</a:t>
            </a:r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58AD16A-5F87-62A9-D0E9-A0A1D1475E3C}"/>
              </a:ext>
            </a:extLst>
          </p:cNvPr>
          <p:cNvSpPr/>
          <p:nvPr/>
        </p:nvSpPr>
        <p:spPr>
          <a:xfrm>
            <a:off x="4795520" y="345440"/>
            <a:ext cx="1158238" cy="11212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60DBA7A-2C50-7322-50FC-F81E4825AD5F}"/>
              </a:ext>
            </a:extLst>
          </p:cNvPr>
          <p:cNvCxnSpPr>
            <a:cxnSpLocks/>
          </p:cNvCxnSpPr>
          <p:nvPr/>
        </p:nvCxnSpPr>
        <p:spPr>
          <a:xfrm flipH="1" flipV="1">
            <a:off x="6789617" y="1538962"/>
            <a:ext cx="476893" cy="106284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886B9F0-6C04-9FC9-3944-5996A6A41C9F}"/>
              </a:ext>
            </a:extLst>
          </p:cNvPr>
          <p:cNvCxnSpPr>
            <a:cxnSpLocks/>
          </p:cNvCxnSpPr>
          <p:nvPr/>
        </p:nvCxnSpPr>
        <p:spPr>
          <a:xfrm flipV="1">
            <a:off x="6812470" y="1554028"/>
            <a:ext cx="0" cy="799545"/>
          </a:xfrm>
          <a:prstGeom prst="straightConnector1">
            <a:avLst/>
          </a:prstGeom>
          <a:ln w="25400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5E1FA60-BD12-BD89-9894-94362AF9BD61}"/>
              </a:ext>
            </a:extLst>
          </p:cNvPr>
          <p:cNvCxnSpPr>
            <a:cxnSpLocks/>
          </p:cNvCxnSpPr>
          <p:nvPr/>
        </p:nvCxnSpPr>
        <p:spPr>
          <a:xfrm flipH="1" flipV="1">
            <a:off x="6774578" y="2311296"/>
            <a:ext cx="502092" cy="299756"/>
          </a:xfrm>
          <a:prstGeom prst="straightConnector1">
            <a:avLst/>
          </a:prstGeom>
          <a:ln w="25400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9" name="Object 38">
            <a:extLst>
              <a:ext uri="{FF2B5EF4-FFF2-40B4-BE49-F238E27FC236}">
                <a16:creationId xmlns:a16="http://schemas.microsoft.com/office/drawing/2014/main" id="{53DA7CCF-771D-2DFD-029C-95FFE6FDA5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0172809"/>
              </p:ext>
            </p:extLst>
          </p:nvPr>
        </p:nvGraphicFramePr>
        <p:xfrm>
          <a:off x="6487368" y="1833881"/>
          <a:ext cx="322263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03040" imgH="241200" progId="Equation.DSMT4">
                  <p:embed/>
                </p:oleObj>
              </mc:Choice>
              <mc:Fallback>
                <p:oleObj name="Equation" r:id="rId5" imgW="203040" imgH="241200" progId="Equation.DSMT4">
                  <p:embed/>
                  <p:pic>
                    <p:nvPicPr>
                      <p:cNvPr id="39" name="Object 38">
                        <a:extLst>
                          <a:ext uri="{FF2B5EF4-FFF2-40B4-BE49-F238E27FC236}">
                            <a16:creationId xmlns:a16="http://schemas.microsoft.com/office/drawing/2014/main" id="{53DA7CCF-771D-2DFD-029C-95FFE6FDA58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487368" y="1833881"/>
                        <a:ext cx="322263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>
            <a:extLst>
              <a:ext uri="{FF2B5EF4-FFF2-40B4-BE49-F238E27FC236}">
                <a16:creationId xmlns:a16="http://schemas.microsoft.com/office/drawing/2014/main" id="{24C0BFF3-70C5-4BA9-B20D-08CF38BAD1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1058997"/>
              </p:ext>
            </p:extLst>
          </p:nvPr>
        </p:nvGraphicFramePr>
        <p:xfrm>
          <a:off x="6916945" y="1598316"/>
          <a:ext cx="245090" cy="245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64880" imgH="164880" progId="Equation.DSMT4">
                  <p:embed/>
                </p:oleObj>
              </mc:Choice>
              <mc:Fallback>
                <p:oleObj name="Equation" r:id="rId7" imgW="164880" imgH="164880" progId="Equation.DSMT4">
                  <p:embed/>
                  <p:pic>
                    <p:nvPicPr>
                      <p:cNvPr id="40" name="Object 39">
                        <a:extLst>
                          <a:ext uri="{FF2B5EF4-FFF2-40B4-BE49-F238E27FC236}">
                            <a16:creationId xmlns:a16="http://schemas.microsoft.com/office/drawing/2014/main" id="{24C0BFF3-70C5-4BA9-B20D-08CF38BAD1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916945" y="1598316"/>
                        <a:ext cx="245090" cy="2450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2" name="Picture 41">
            <a:extLst>
              <a:ext uri="{FF2B5EF4-FFF2-40B4-BE49-F238E27FC236}">
                <a16:creationId xmlns:a16="http://schemas.microsoft.com/office/drawing/2014/main" id="{DD7ECF47-019B-9350-921B-B979F7266A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0960" y="4152770"/>
            <a:ext cx="5374640" cy="2478196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237B3AC6-1197-6833-6FDB-27CCB45A48A6}"/>
              </a:ext>
            </a:extLst>
          </p:cNvPr>
          <p:cNvCxnSpPr>
            <a:cxnSpLocks/>
          </p:cNvCxnSpPr>
          <p:nvPr/>
        </p:nvCxnSpPr>
        <p:spPr>
          <a:xfrm flipV="1">
            <a:off x="5598160" y="5236318"/>
            <a:ext cx="0" cy="46428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228B3E5-DD9E-3B1F-CFFB-14C8DBC4C10B}"/>
              </a:ext>
            </a:extLst>
          </p:cNvPr>
          <p:cNvCxnSpPr>
            <a:cxnSpLocks/>
          </p:cNvCxnSpPr>
          <p:nvPr/>
        </p:nvCxnSpPr>
        <p:spPr>
          <a:xfrm flipV="1">
            <a:off x="7702273" y="4743240"/>
            <a:ext cx="193040" cy="19843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9E878F40-582E-57A8-9883-44C599E9CDE1}"/>
              </a:ext>
            </a:extLst>
          </p:cNvPr>
          <p:cNvSpPr txBox="1"/>
          <p:nvPr/>
        </p:nvSpPr>
        <p:spPr>
          <a:xfrm>
            <a:off x="5557093" y="536809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G</a:t>
            </a:r>
            <a:r>
              <a:rPr lang="en-US" baseline="-25000"/>
              <a:t>min</a:t>
            </a:r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E986006-ADF0-BF24-F728-B96BA7DDBB1F}"/>
              </a:ext>
            </a:extLst>
          </p:cNvPr>
          <p:cNvSpPr txBox="1"/>
          <p:nvPr/>
        </p:nvSpPr>
        <p:spPr>
          <a:xfrm>
            <a:off x="7325926" y="449077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G</a:t>
            </a:r>
            <a:r>
              <a:rPr lang="en-US" baseline="-25000"/>
              <a:t>min</a:t>
            </a:r>
            <a:endParaRPr lang="en-US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6D8CE49-54C2-2C5B-0C76-0A919B537ADD}"/>
              </a:ext>
            </a:extLst>
          </p:cNvPr>
          <p:cNvCxnSpPr>
            <a:cxnSpLocks/>
          </p:cNvCxnSpPr>
          <p:nvPr/>
        </p:nvCxnSpPr>
        <p:spPr>
          <a:xfrm flipH="1" flipV="1">
            <a:off x="5110480" y="5368092"/>
            <a:ext cx="479438" cy="302586"/>
          </a:xfrm>
          <a:prstGeom prst="straightConnector1">
            <a:avLst/>
          </a:prstGeom>
          <a:ln w="25400">
            <a:prstDash val="soli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1" name="Object 50">
            <a:extLst>
              <a:ext uri="{FF2B5EF4-FFF2-40B4-BE49-F238E27FC236}">
                <a16:creationId xmlns:a16="http://schemas.microsoft.com/office/drawing/2014/main" id="{DDA448FD-EE44-F164-0BF2-F92C73F5ECB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29549" y="5492334"/>
          <a:ext cx="245090" cy="245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64880" imgH="164880" progId="Equation.DSMT4">
                  <p:embed/>
                </p:oleObj>
              </mc:Choice>
              <mc:Fallback>
                <p:oleObj name="Equation" r:id="rId7" imgW="164880" imgH="164880" progId="Equation.DSMT4">
                  <p:embed/>
                  <p:pic>
                    <p:nvPicPr>
                      <p:cNvPr id="51" name="Object 50">
                        <a:extLst>
                          <a:ext uri="{FF2B5EF4-FFF2-40B4-BE49-F238E27FC236}">
                            <a16:creationId xmlns:a16="http://schemas.microsoft.com/office/drawing/2014/main" id="{DDA448FD-EE44-F164-0BF2-F92C73F5ECB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129549" y="5492334"/>
                        <a:ext cx="245090" cy="2450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Oval 51">
            <a:extLst>
              <a:ext uri="{FF2B5EF4-FFF2-40B4-BE49-F238E27FC236}">
                <a16:creationId xmlns:a16="http://schemas.microsoft.com/office/drawing/2014/main" id="{AE9CE006-6433-3896-26C8-EB8C53B0615F}"/>
              </a:ext>
            </a:extLst>
          </p:cNvPr>
          <p:cNvSpPr/>
          <p:nvPr/>
        </p:nvSpPr>
        <p:spPr>
          <a:xfrm>
            <a:off x="3291841" y="3407499"/>
            <a:ext cx="1158238" cy="11212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0" name="Object 59">
            <a:extLst>
              <a:ext uri="{FF2B5EF4-FFF2-40B4-BE49-F238E27FC236}">
                <a16:creationId xmlns:a16="http://schemas.microsoft.com/office/drawing/2014/main" id="{06FC8610-94FE-0D67-4F61-45832B6BFD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7292210"/>
              </p:ext>
            </p:extLst>
          </p:nvPr>
        </p:nvGraphicFramePr>
        <p:xfrm>
          <a:off x="6688872" y="2331656"/>
          <a:ext cx="338138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228600" imgH="228600" progId="Equation.DSMT4">
                  <p:embed/>
                </p:oleObj>
              </mc:Choice>
              <mc:Fallback>
                <p:oleObj name="Equation" r:id="rId9" imgW="228600" imgH="228600" progId="Equation.DSMT4">
                  <p:embed/>
                  <p:pic>
                    <p:nvPicPr>
                      <p:cNvPr id="60" name="Object 59">
                        <a:extLst>
                          <a:ext uri="{FF2B5EF4-FFF2-40B4-BE49-F238E27FC236}">
                            <a16:creationId xmlns:a16="http://schemas.microsoft.com/office/drawing/2014/main" id="{06FC8610-94FE-0D67-4F61-45832B6BFD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688872" y="2331656"/>
                        <a:ext cx="338138" cy="339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1279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590B8B-4726-F866-D1CE-C736D5DAB0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85F1E86E-3F4C-79C8-4D11-C6DCFB0DD46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1680" y="1097280"/>
          <a:ext cx="2522538" cy="253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3101609" imgH="2812024" progId="Paint.Picture">
                  <p:embed/>
                </p:oleObj>
              </mc:Choice>
              <mc:Fallback>
                <p:oleObj name="Bitmap Image" r:id="rId2" imgW="3101609" imgH="2812024" progId="Paint.Pictur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85F1E86E-3F4C-79C8-4D11-C6DCFB0DD46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540" t="-658" r="5254" b="-317"/>
                      <a:stretch>
                        <a:fillRect/>
                      </a:stretch>
                    </p:blipFill>
                    <p:spPr bwMode="auto">
                      <a:xfrm>
                        <a:off x="741680" y="1097280"/>
                        <a:ext cx="2522538" cy="2530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2" name="Picture 41">
            <a:extLst>
              <a:ext uri="{FF2B5EF4-FFF2-40B4-BE49-F238E27FC236}">
                <a16:creationId xmlns:a16="http://schemas.microsoft.com/office/drawing/2014/main" id="{84C33CD6-C21B-D125-369B-FA18283D64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0960" y="4152770"/>
            <a:ext cx="5374640" cy="2478196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CDE4DA1-D770-AFDA-D50E-4435606D1111}"/>
              </a:ext>
            </a:extLst>
          </p:cNvPr>
          <p:cNvCxnSpPr>
            <a:cxnSpLocks/>
          </p:cNvCxnSpPr>
          <p:nvPr/>
        </p:nvCxnSpPr>
        <p:spPr>
          <a:xfrm flipV="1">
            <a:off x="5110480" y="5022536"/>
            <a:ext cx="0" cy="36933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35608AD-CA58-D252-303C-0752FAE9381B}"/>
              </a:ext>
            </a:extLst>
          </p:cNvPr>
          <p:cNvCxnSpPr>
            <a:cxnSpLocks/>
          </p:cNvCxnSpPr>
          <p:nvPr/>
        </p:nvCxnSpPr>
        <p:spPr>
          <a:xfrm flipV="1">
            <a:off x="7468593" y="5218397"/>
            <a:ext cx="193040" cy="19843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7FD2B224-8CE7-6206-4B64-6F48A1B9F07E}"/>
              </a:ext>
            </a:extLst>
          </p:cNvPr>
          <p:cNvSpPr txBox="1"/>
          <p:nvPr/>
        </p:nvSpPr>
        <p:spPr>
          <a:xfrm>
            <a:off x="5120213" y="502253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G</a:t>
            </a:r>
            <a:r>
              <a:rPr lang="en-US" baseline="-25000"/>
              <a:t>min</a:t>
            </a:r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3849470-9C27-A58A-39D4-EC154B13383F}"/>
              </a:ext>
            </a:extLst>
          </p:cNvPr>
          <p:cNvSpPr txBox="1"/>
          <p:nvPr/>
        </p:nvSpPr>
        <p:spPr>
          <a:xfrm>
            <a:off x="7438113" y="526264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G</a:t>
            </a:r>
            <a:r>
              <a:rPr lang="en-US" baseline="-25000"/>
              <a:t>min</a:t>
            </a:r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4D62717-C971-95E6-6649-D2C0562B8847}"/>
              </a:ext>
            </a:extLst>
          </p:cNvPr>
          <p:cNvSpPr/>
          <p:nvPr/>
        </p:nvSpPr>
        <p:spPr>
          <a:xfrm>
            <a:off x="3291841" y="3407499"/>
            <a:ext cx="1158238" cy="11212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624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05F7EAC-F9B7-966C-4C04-D5D3F8DF86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4320" y="1975802"/>
            <a:ext cx="5374640" cy="2478196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3FB94995-BE3A-F08D-16B4-497AAF42D908}"/>
              </a:ext>
            </a:extLst>
          </p:cNvPr>
          <p:cNvSpPr/>
          <p:nvPr/>
        </p:nvSpPr>
        <p:spPr>
          <a:xfrm>
            <a:off x="4815840" y="1016000"/>
            <a:ext cx="1158238" cy="11212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295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11DB2F-B613-FD81-B89A-F2644A199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09915AB1-E470-9361-4CF7-FFFE75FEF554}"/>
              </a:ext>
            </a:extLst>
          </p:cNvPr>
          <p:cNvSpPr/>
          <p:nvPr/>
        </p:nvSpPr>
        <p:spPr>
          <a:xfrm>
            <a:off x="2959509" y="125238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3CC7B98-54CD-4766-D5B2-1E8F84169705}"/>
              </a:ext>
            </a:extLst>
          </p:cNvPr>
          <p:cNvSpPr/>
          <p:nvPr/>
        </p:nvSpPr>
        <p:spPr>
          <a:xfrm>
            <a:off x="3819832" y="125238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832D95E-7F35-1153-2306-DC317105038E}"/>
              </a:ext>
            </a:extLst>
          </p:cNvPr>
          <p:cNvSpPr/>
          <p:nvPr/>
        </p:nvSpPr>
        <p:spPr>
          <a:xfrm>
            <a:off x="4783393" y="125238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454734F-D0A8-D3FA-D5E2-DF805CE6B51C}"/>
              </a:ext>
            </a:extLst>
          </p:cNvPr>
          <p:cNvSpPr/>
          <p:nvPr/>
        </p:nvSpPr>
        <p:spPr>
          <a:xfrm>
            <a:off x="5737122" y="125238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D91C6D7-90B4-9977-6532-2DCE93ACB5A3}"/>
              </a:ext>
            </a:extLst>
          </p:cNvPr>
          <p:cNvSpPr/>
          <p:nvPr/>
        </p:nvSpPr>
        <p:spPr>
          <a:xfrm>
            <a:off x="6872748" y="125238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632C492-CE02-8520-C6F3-6B9C3661F008}"/>
              </a:ext>
            </a:extLst>
          </p:cNvPr>
          <p:cNvSpPr/>
          <p:nvPr/>
        </p:nvSpPr>
        <p:spPr>
          <a:xfrm>
            <a:off x="2959509" y="217169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29FBDA4-0BF4-A214-7BDC-54DC97DB06E5}"/>
              </a:ext>
            </a:extLst>
          </p:cNvPr>
          <p:cNvSpPr/>
          <p:nvPr/>
        </p:nvSpPr>
        <p:spPr>
          <a:xfrm>
            <a:off x="3819832" y="217169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6062EC9-74A7-FFCF-1D17-641A8B9FB520}"/>
              </a:ext>
            </a:extLst>
          </p:cNvPr>
          <p:cNvSpPr/>
          <p:nvPr/>
        </p:nvSpPr>
        <p:spPr>
          <a:xfrm>
            <a:off x="4783393" y="217169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3B7494A-F333-3F89-E64B-913ADB406A69}"/>
              </a:ext>
            </a:extLst>
          </p:cNvPr>
          <p:cNvSpPr/>
          <p:nvPr/>
        </p:nvSpPr>
        <p:spPr>
          <a:xfrm>
            <a:off x="5737122" y="217169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6C5F482-11DB-095A-033F-4AF806A566C4}"/>
              </a:ext>
            </a:extLst>
          </p:cNvPr>
          <p:cNvSpPr/>
          <p:nvPr/>
        </p:nvSpPr>
        <p:spPr>
          <a:xfrm>
            <a:off x="6872748" y="217169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642D0EC-48E8-5F3D-0D2B-29FD8D5986BF}"/>
              </a:ext>
            </a:extLst>
          </p:cNvPr>
          <p:cNvSpPr/>
          <p:nvPr/>
        </p:nvSpPr>
        <p:spPr>
          <a:xfrm>
            <a:off x="2964427" y="309101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6DC52C2-BC26-7911-4D3F-BDE28508854F}"/>
              </a:ext>
            </a:extLst>
          </p:cNvPr>
          <p:cNvSpPr/>
          <p:nvPr/>
        </p:nvSpPr>
        <p:spPr>
          <a:xfrm>
            <a:off x="3824750" y="309101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C39C0DF-5A83-5F84-9C95-F47D88B1EB03}"/>
              </a:ext>
            </a:extLst>
          </p:cNvPr>
          <p:cNvSpPr/>
          <p:nvPr/>
        </p:nvSpPr>
        <p:spPr>
          <a:xfrm>
            <a:off x="4788311" y="309101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8B78B6A-1FCD-1120-CBF0-2C12DEA0649B}"/>
              </a:ext>
            </a:extLst>
          </p:cNvPr>
          <p:cNvSpPr/>
          <p:nvPr/>
        </p:nvSpPr>
        <p:spPr>
          <a:xfrm>
            <a:off x="5742040" y="309101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71B6A17-025C-4B75-FEF4-81EF4C01C592}"/>
              </a:ext>
            </a:extLst>
          </p:cNvPr>
          <p:cNvSpPr/>
          <p:nvPr/>
        </p:nvSpPr>
        <p:spPr>
          <a:xfrm>
            <a:off x="6877666" y="309101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9F7B541-6794-F735-164B-EC8D9626D3FF}"/>
              </a:ext>
            </a:extLst>
          </p:cNvPr>
          <p:cNvSpPr/>
          <p:nvPr/>
        </p:nvSpPr>
        <p:spPr>
          <a:xfrm>
            <a:off x="2964427" y="401033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903541A-18E7-5A49-611C-16FBF17A1323}"/>
              </a:ext>
            </a:extLst>
          </p:cNvPr>
          <p:cNvSpPr/>
          <p:nvPr/>
        </p:nvSpPr>
        <p:spPr>
          <a:xfrm>
            <a:off x="3824750" y="401033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34C2AD5-41EE-026C-4718-37B165571364}"/>
              </a:ext>
            </a:extLst>
          </p:cNvPr>
          <p:cNvSpPr/>
          <p:nvPr/>
        </p:nvSpPr>
        <p:spPr>
          <a:xfrm>
            <a:off x="4788311" y="401033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71CF63F-6C61-037C-90F2-CF48B0C59D8B}"/>
              </a:ext>
            </a:extLst>
          </p:cNvPr>
          <p:cNvSpPr/>
          <p:nvPr/>
        </p:nvSpPr>
        <p:spPr>
          <a:xfrm>
            <a:off x="5742040" y="401033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C20EA70-7A65-D0E2-50E9-5C476E371F00}"/>
              </a:ext>
            </a:extLst>
          </p:cNvPr>
          <p:cNvSpPr/>
          <p:nvPr/>
        </p:nvSpPr>
        <p:spPr>
          <a:xfrm>
            <a:off x="6877666" y="401033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F61C87E-C70C-28ED-BBD5-9CDCE7EC0FF6}"/>
              </a:ext>
            </a:extLst>
          </p:cNvPr>
          <p:cNvSpPr/>
          <p:nvPr/>
        </p:nvSpPr>
        <p:spPr>
          <a:xfrm>
            <a:off x="2758441" y="1043441"/>
            <a:ext cx="4890134" cy="3438838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5E3E5FD-DAE0-2110-73A4-F1D3E5D5EB2C}"/>
              </a:ext>
            </a:extLst>
          </p:cNvPr>
          <p:cNvCxnSpPr/>
          <p:nvPr/>
        </p:nvCxnSpPr>
        <p:spPr>
          <a:xfrm flipV="1">
            <a:off x="4945625" y="3243415"/>
            <a:ext cx="0" cy="9340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4ABFC09-67EA-940C-4352-AF8FF3A2F326}"/>
              </a:ext>
            </a:extLst>
          </p:cNvPr>
          <p:cNvCxnSpPr>
            <a:cxnSpLocks/>
          </p:cNvCxnSpPr>
          <p:nvPr/>
        </p:nvCxnSpPr>
        <p:spPr>
          <a:xfrm flipH="1" flipV="1">
            <a:off x="4935793" y="4100368"/>
            <a:ext cx="968481" cy="19922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A2F0B62-6BFB-5806-F062-1E8DA63F951A}"/>
              </a:ext>
            </a:extLst>
          </p:cNvPr>
          <p:cNvCxnSpPr>
            <a:cxnSpLocks/>
          </p:cNvCxnSpPr>
          <p:nvPr/>
        </p:nvCxnSpPr>
        <p:spPr>
          <a:xfrm flipH="1">
            <a:off x="4065630" y="4206968"/>
            <a:ext cx="861246" cy="197075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79B26F0-F1CC-FD3B-F681-E5EDE8367CCB}"/>
              </a:ext>
            </a:extLst>
          </p:cNvPr>
          <p:cNvCxnSpPr>
            <a:cxnSpLocks/>
          </p:cNvCxnSpPr>
          <p:nvPr/>
        </p:nvCxnSpPr>
        <p:spPr>
          <a:xfrm flipV="1">
            <a:off x="4968366" y="2042160"/>
            <a:ext cx="1083388" cy="2082007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78F8486-FF3E-49EC-9FBC-642B964EA97F}"/>
              </a:ext>
            </a:extLst>
          </p:cNvPr>
          <p:cNvCxnSpPr>
            <a:cxnSpLocks/>
          </p:cNvCxnSpPr>
          <p:nvPr/>
        </p:nvCxnSpPr>
        <p:spPr>
          <a:xfrm flipV="1">
            <a:off x="4965287" y="3253247"/>
            <a:ext cx="958650" cy="906417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71064D5-64C1-5F5A-FA5C-91D964FB9463}"/>
              </a:ext>
            </a:extLst>
          </p:cNvPr>
          <p:cNvCxnSpPr>
            <a:cxnSpLocks/>
          </p:cNvCxnSpPr>
          <p:nvPr/>
        </p:nvCxnSpPr>
        <p:spPr>
          <a:xfrm flipH="1" flipV="1">
            <a:off x="2811780" y="3183199"/>
            <a:ext cx="2133288" cy="974933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328AEDD4-F960-84F2-A23D-3A916F752892}"/>
              </a:ext>
            </a:extLst>
          </p:cNvPr>
          <p:cNvCxnSpPr>
            <a:cxnSpLocks/>
          </p:cNvCxnSpPr>
          <p:nvPr/>
        </p:nvCxnSpPr>
        <p:spPr>
          <a:xfrm flipH="1" flipV="1">
            <a:off x="3991896" y="3243415"/>
            <a:ext cx="973391" cy="92669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A65059D8-7E68-0BCB-0710-CA860C4CA9A4}"/>
              </a:ext>
            </a:extLst>
          </p:cNvPr>
          <p:cNvCxnSpPr>
            <a:cxnSpLocks/>
          </p:cNvCxnSpPr>
          <p:nvPr/>
        </p:nvCxnSpPr>
        <p:spPr>
          <a:xfrm>
            <a:off x="4783393" y="4129083"/>
            <a:ext cx="2113327" cy="601009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108" name="Object 107">
            <a:extLst>
              <a:ext uri="{FF2B5EF4-FFF2-40B4-BE49-F238E27FC236}">
                <a16:creationId xmlns:a16="http://schemas.microsoft.com/office/drawing/2014/main" id="{44399FB7-62B8-ECCC-05E4-8EB780692BB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00344" y="6171355"/>
          <a:ext cx="288926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64880" progId="Equation.DSMT4">
                  <p:embed/>
                </p:oleObj>
              </mc:Choice>
              <mc:Fallback>
                <p:oleObj name="Equation" r:id="rId2" imgW="164880" imgH="164880" progId="Equation.DSMT4">
                  <p:embed/>
                  <p:pic>
                    <p:nvPicPr>
                      <p:cNvPr id="108" name="Object 107">
                        <a:extLst>
                          <a:ext uri="{FF2B5EF4-FFF2-40B4-BE49-F238E27FC236}">
                            <a16:creationId xmlns:a16="http://schemas.microsoft.com/office/drawing/2014/main" id="{75745B48-3E11-6957-E54E-73F618588A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00344" y="6171355"/>
                        <a:ext cx="288926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" name="Object 108">
            <a:extLst>
              <a:ext uri="{FF2B5EF4-FFF2-40B4-BE49-F238E27FC236}">
                <a16:creationId xmlns:a16="http://schemas.microsoft.com/office/drawing/2014/main" id="{130923F3-B379-F4AD-5276-6220DF4BFAD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94438" y="6107443"/>
          <a:ext cx="26670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2280" imgH="177480" progId="Equation.DSMT4">
                  <p:embed/>
                </p:oleObj>
              </mc:Choice>
              <mc:Fallback>
                <p:oleObj name="Equation" r:id="rId4" imgW="152280" imgH="177480" progId="Equation.DSMT4">
                  <p:embed/>
                  <p:pic>
                    <p:nvPicPr>
                      <p:cNvPr id="109" name="Object 108">
                        <a:extLst>
                          <a:ext uri="{FF2B5EF4-FFF2-40B4-BE49-F238E27FC236}">
                            <a16:creationId xmlns:a16="http://schemas.microsoft.com/office/drawing/2014/main" id="{9D88FB24-12B9-185F-D930-69386F0956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894438" y="6107443"/>
                        <a:ext cx="266700" cy="31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" name="Object 109">
            <a:extLst>
              <a:ext uri="{FF2B5EF4-FFF2-40B4-BE49-F238E27FC236}">
                <a16:creationId xmlns:a16="http://schemas.microsoft.com/office/drawing/2014/main" id="{DA3A8773-B1C5-D25E-C7CC-F87BED6DAD4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04809" y="1784429"/>
          <a:ext cx="254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53800" imgH="241200" progId="Equation.DSMT4">
                  <p:embed/>
                </p:oleObj>
              </mc:Choice>
              <mc:Fallback>
                <p:oleObj name="Equation" r:id="rId6" imgW="253800" imgH="241200" progId="Equation.DSMT4">
                  <p:embed/>
                  <p:pic>
                    <p:nvPicPr>
                      <p:cNvPr id="110" name="Object 109">
                        <a:extLst>
                          <a:ext uri="{FF2B5EF4-FFF2-40B4-BE49-F238E27FC236}">
                            <a16:creationId xmlns:a16="http://schemas.microsoft.com/office/drawing/2014/main" id="{A8171739-72CC-3F29-0893-FFF254E046A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104809" y="1784429"/>
                        <a:ext cx="2540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" name="Object 110">
            <a:extLst>
              <a:ext uri="{FF2B5EF4-FFF2-40B4-BE49-F238E27FC236}">
                <a16:creationId xmlns:a16="http://schemas.microsoft.com/office/drawing/2014/main" id="{3406EFD4-6061-FC64-9559-9157D5B15DC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38400" y="3000375"/>
          <a:ext cx="254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53800" imgH="241200" progId="Equation.DSMT4">
                  <p:embed/>
                </p:oleObj>
              </mc:Choice>
              <mc:Fallback>
                <p:oleObj name="Equation" r:id="rId8" imgW="253800" imgH="241200" progId="Equation.DSMT4">
                  <p:embed/>
                  <p:pic>
                    <p:nvPicPr>
                      <p:cNvPr id="111" name="Object 110">
                        <a:extLst>
                          <a:ext uri="{FF2B5EF4-FFF2-40B4-BE49-F238E27FC236}">
                            <a16:creationId xmlns:a16="http://schemas.microsoft.com/office/drawing/2014/main" id="{BEA3CF6A-2DA3-8A55-554C-04F997CB59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438400" y="3000375"/>
                        <a:ext cx="2540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" name="Object 111">
            <a:extLst>
              <a:ext uri="{FF2B5EF4-FFF2-40B4-BE49-F238E27FC236}">
                <a16:creationId xmlns:a16="http://schemas.microsoft.com/office/drawing/2014/main" id="{AA62F682-ABBB-F6DB-2912-65775E44623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967485" y="4641088"/>
          <a:ext cx="254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53800" imgH="241200" progId="Equation.DSMT4">
                  <p:embed/>
                </p:oleObj>
              </mc:Choice>
              <mc:Fallback>
                <p:oleObj name="Equation" r:id="rId10" imgW="253800" imgH="241200" progId="Equation.DSMT4">
                  <p:embed/>
                  <p:pic>
                    <p:nvPicPr>
                      <p:cNvPr id="112" name="Object 111">
                        <a:extLst>
                          <a:ext uri="{FF2B5EF4-FFF2-40B4-BE49-F238E27FC236}">
                            <a16:creationId xmlns:a16="http://schemas.microsoft.com/office/drawing/2014/main" id="{3B590086-4562-C401-560F-19706ECAA5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967485" y="4641088"/>
                        <a:ext cx="2540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3430883-A2BC-E357-6DE7-014641CC87CD}"/>
              </a:ext>
            </a:extLst>
          </p:cNvPr>
          <p:cNvCxnSpPr/>
          <p:nvPr/>
        </p:nvCxnSpPr>
        <p:spPr>
          <a:xfrm>
            <a:off x="2367280" y="4147972"/>
            <a:ext cx="5862320" cy="19041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55E5ABD-F87C-8953-D934-105E9CF5B584}"/>
              </a:ext>
            </a:extLst>
          </p:cNvPr>
          <p:cNvCxnSpPr>
            <a:cxnSpLocks/>
          </p:cNvCxnSpPr>
          <p:nvPr/>
        </p:nvCxnSpPr>
        <p:spPr>
          <a:xfrm flipH="1">
            <a:off x="4926350" y="618410"/>
            <a:ext cx="18192" cy="553600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9349671-8B57-6BD5-BA2E-B57AF4B8D9C0}"/>
              </a:ext>
            </a:extLst>
          </p:cNvPr>
          <p:cNvCxnSpPr>
            <a:cxnSpLocks/>
          </p:cNvCxnSpPr>
          <p:nvPr/>
        </p:nvCxnSpPr>
        <p:spPr>
          <a:xfrm>
            <a:off x="2660377" y="1858784"/>
            <a:ext cx="4205863" cy="4136382"/>
          </a:xfrm>
          <a:prstGeom prst="line">
            <a:avLst/>
          </a:prstGeom>
          <a:ln w="15875">
            <a:solidFill>
              <a:srgbClr val="0000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2E9F727-53B3-06ED-A4E6-C1515B783C5C}"/>
              </a:ext>
            </a:extLst>
          </p:cNvPr>
          <p:cNvCxnSpPr>
            <a:cxnSpLocks/>
          </p:cNvCxnSpPr>
          <p:nvPr/>
        </p:nvCxnSpPr>
        <p:spPr>
          <a:xfrm flipV="1">
            <a:off x="3116825" y="1682595"/>
            <a:ext cx="4629814" cy="4142291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8186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EFBB39-BCA4-E30A-F3B5-765A782919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E2DF1791-3A82-F3F0-B4F8-8A64E9A0DE42}"/>
              </a:ext>
            </a:extLst>
          </p:cNvPr>
          <p:cNvSpPr/>
          <p:nvPr/>
        </p:nvSpPr>
        <p:spPr>
          <a:xfrm>
            <a:off x="2959509" y="125238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D6FDCD1-9D21-D5F7-9D48-0EF0AAC7CEBA}"/>
              </a:ext>
            </a:extLst>
          </p:cNvPr>
          <p:cNvSpPr/>
          <p:nvPr/>
        </p:nvSpPr>
        <p:spPr>
          <a:xfrm>
            <a:off x="3819832" y="125238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BA7EAB9-60A2-4063-2145-1F3A9BFAEA9E}"/>
              </a:ext>
            </a:extLst>
          </p:cNvPr>
          <p:cNvSpPr/>
          <p:nvPr/>
        </p:nvSpPr>
        <p:spPr>
          <a:xfrm>
            <a:off x="4783393" y="125238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9547EBB-98D9-3319-AA01-8A4746C767AC}"/>
              </a:ext>
            </a:extLst>
          </p:cNvPr>
          <p:cNvSpPr/>
          <p:nvPr/>
        </p:nvSpPr>
        <p:spPr>
          <a:xfrm>
            <a:off x="5737122" y="124222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4459CBA-4C9A-E433-18A8-E5C4CECB843F}"/>
              </a:ext>
            </a:extLst>
          </p:cNvPr>
          <p:cNvSpPr/>
          <p:nvPr/>
        </p:nvSpPr>
        <p:spPr>
          <a:xfrm>
            <a:off x="6872748" y="125238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9306564-2005-C5F4-D15C-70E98B8B8363}"/>
              </a:ext>
            </a:extLst>
          </p:cNvPr>
          <p:cNvSpPr/>
          <p:nvPr/>
        </p:nvSpPr>
        <p:spPr>
          <a:xfrm>
            <a:off x="2959509" y="217169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A916665-D40C-FB4F-F794-47D43FE69D55}"/>
              </a:ext>
            </a:extLst>
          </p:cNvPr>
          <p:cNvSpPr/>
          <p:nvPr/>
        </p:nvSpPr>
        <p:spPr>
          <a:xfrm>
            <a:off x="3819832" y="217169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6E6C0A8-1238-3C98-F48F-BB2CDE9EAA24}"/>
              </a:ext>
            </a:extLst>
          </p:cNvPr>
          <p:cNvSpPr/>
          <p:nvPr/>
        </p:nvSpPr>
        <p:spPr>
          <a:xfrm>
            <a:off x="4783393" y="217169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378D28E-EF3A-DADC-33CF-22B63ECB2848}"/>
              </a:ext>
            </a:extLst>
          </p:cNvPr>
          <p:cNvSpPr/>
          <p:nvPr/>
        </p:nvSpPr>
        <p:spPr>
          <a:xfrm>
            <a:off x="5737122" y="216153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338F715-8C09-FA2C-2AEF-A0093B8C17B5}"/>
              </a:ext>
            </a:extLst>
          </p:cNvPr>
          <p:cNvSpPr/>
          <p:nvPr/>
        </p:nvSpPr>
        <p:spPr>
          <a:xfrm>
            <a:off x="6872748" y="217169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8DCC68B-4CAA-A268-C6D6-D37FDCFA7918}"/>
              </a:ext>
            </a:extLst>
          </p:cNvPr>
          <p:cNvSpPr/>
          <p:nvPr/>
        </p:nvSpPr>
        <p:spPr>
          <a:xfrm>
            <a:off x="2964427" y="309101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9CBF498-441A-AA38-0635-F374B24C19AC}"/>
              </a:ext>
            </a:extLst>
          </p:cNvPr>
          <p:cNvSpPr/>
          <p:nvPr/>
        </p:nvSpPr>
        <p:spPr>
          <a:xfrm>
            <a:off x="3824750" y="309101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6085FF8-6BA7-0924-D2B4-E86446101491}"/>
              </a:ext>
            </a:extLst>
          </p:cNvPr>
          <p:cNvSpPr/>
          <p:nvPr/>
        </p:nvSpPr>
        <p:spPr>
          <a:xfrm>
            <a:off x="4788311" y="309101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07FFAD0-F3FF-8264-84FC-2AD87647DBAA}"/>
              </a:ext>
            </a:extLst>
          </p:cNvPr>
          <p:cNvSpPr/>
          <p:nvPr/>
        </p:nvSpPr>
        <p:spPr>
          <a:xfrm>
            <a:off x="5742040" y="308085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57024FF-52A5-9046-BBFA-9B3FF8D96CBE}"/>
              </a:ext>
            </a:extLst>
          </p:cNvPr>
          <p:cNvSpPr/>
          <p:nvPr/>
        </p:nvSpPr>
        <p:spPr>
          <a:xfrm>
            <a:off x="6877666" y="309101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3B7BF22-33EE-8DDF-C840-A509651A964E}"/>
              </a:ext>
            </a:extLst>
          </p:cNvPr>
          <p:cNvSpPr/>
          <p:nvPr/>
        </p:nvSpPr>
        <p:spPr>
          <a:xfrm>
            <a:off x="2964427" y="401033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86A768B-DE82-B5BD-A608-974F07C604DA}"/>
              </a:ext>
            </a:extLst>
          </p:cNvPr>
          <p:cNvSpPr/>
          <p:nvPr/>
        </p:nvSpPr>
        <p:spPr>
          <a:xfrm>
            <a:off x="3824750" y="401033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37FD2D6-FF67-815C-F328-5CE2C61D5C8F}"/>
              </a:ext>
            </a:extLst>
          </p:cNvPr>
          <p:cNvSpPr/>
          <p:nvPr/>
        </p:nvSpPr>
        <p:spPr>
          <a:xfrm>
            <a:off x="4788311" y="401033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B6005C9-567A-F2A5-054A-97E4DD253DB7}"/>
              </a:ext>
            </a:extLst>
          </p:cNvPr>
          <p:cNvSpPr/>
          <p:nvPr/>
        </p:nvSpPr>
        <p:spPr>
          <a:xfrm>
            <a:off x="5742040" y="400017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1B03AEF-6C9B-0EF6-6ECE-82A2FBBC861F}"/>
              </a:ext>
            </a:extLst>
          </p:cNvPr>
          <p:cNvSpPr/>
          <p:nvPr/>
        </p:nvSpPr>
        <p:spPr>
          <a:xfrm>
            <a:off x="6877666" y="401033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EF63FAF-E713-2EC4-8903-B7925720B04E}"/>
              </a:ext>
            </a:extLst>
          </p:cNvPr>
          <p:cNvSpPr/>
          <p:nvPr/>
        </p:nvSpPr>
        <p:spPr>
          <a:xfrm>
            <a:off x="2758441" y="1043441"/>
            <a:ext cx="4890134" cy="3438838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60F269F-CCE5-B04E-197D-3A767F6CEADA}"/>
              </a:ext>
            </a:extLst>
          </p:cNvPr>
          <p:cNvCxnSpPr>
            <a:cxnSpLocks/>
          </p:cNvCxnSpPr>
          <p:nvPr/>
        </p:nvCxnSpPr>
        <p:spPr>
          <a:xfrm flipH="1" flipV="1">
            <a:off x="4935793" y="4100368"/>
            <a:ext cx="968481" cy="1992254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D813CE8-C5DD-62A9-67ED-B666CB418586}"/>
              </a:ext>
            </a:extLst>
          </p:cNvPr>
          <p:cNvCxnSpPr>
            <a:cxnSpLocks/>
          </p:cNvCxnSpPr>
          <p:nvPr/>
        </p:nvCxnSpPr>
        <p:spPr>
          <a:xfrm flipH="1">
            <a:off x="4065630" y="4206968"/>
            <a:ext cx="861246" cy="1970755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108" name="Object 107">
            <a:extLst>
              <a:ext uri="{FF2B5EF4-FFF2-40B4-BE49-F238E27FC236}">
                <a16:creationId xmlns:a16="http://schemas.microsoft.com/office/drawing/2014/main" id="{AAEABAC7-2DCA-4204-DCF2-E6DF59E3F2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3526047"/>
              </p:ext>
            </p:extLst>
          </p:nvPr>
        </p:nvGraphicFramePr>
        <p:xfrm>
          <a:off x="3900344" y="6171355"/>
          <a:ext cx="288926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64880" progId="Equation.DSMT4">
                  <p:embed/>
                </p:oleObj>
              </mc:Choice>
              <mc:Fallback>
                <p:oleObj name="Equation" r:id="rId2" imgW="164880" imgH="164880" progId="Equation.DSMT4">
                  <p:embed/>
                  <p:pic>
                    <p:nvPicPr>
                      <p:cNvPr id="108" name="Object 107">
                        <a:extLst>
                          <a:ext uri="{FF2B5EF4-FFF2-40B4-BE49-F238E27FC236}">
                            <a16:creationId xmlns:a16="http://schemas.microsoft.com/office/drawing/2014/main" id="{44399FB7-62B8-ECCC-05E4-8EB780692B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00344" y="6171355"/>
                        <a:ext cx="288926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" name="Object 108">
            <a:extLst>
              <a:ext uri="{FF2B5EF4-FFF2-40B4-BE49-F238E27FC236}">
                <a16:creationId xmlns:a16="http://schemas.microsoft.com/office/drawing/2014/main" id="{EB7A8ED9-14F8-B550-1A1D-5EC8F0C4AB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8474665"/>
              </p:ext>
            </p:extLst>
          </p:nvPr>
        </p:nvGraphicFramePr>
        <p:xfrm>
          <a:off x="5894438" y="6140226"/>
          <a:ext cx="26670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2280" imgH="177480" progId="Equation.DSMT4">
                  <p:embed/>
                </p:oleObj>
              </mc:Choice>
              <mc:Fallback>
                <p:oleObj name="Equation" r:id="rId4" imgW="152280" imgH="177480" progId="Equation.DSMT4">
                  <p:embed/>
                  <p:pic>
                    <p:nvPicPr>
                      <p:cNvPr id="109" name="Object 108">
                        <a:extLst>
                          <a:ext uri="{FF2B5EF4-FFF2-40B4-BE49-F238E27FC236}">
                            <a16:creationId xmlns:a16="http://schemas.microsoft.com/office/drawing/2014/main" id="{130923F3-B379-F4AD-5276-6220DF4BFA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894438" y="6140226"/>
                        <a:ext cx="266700" cy="3111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BCC08F1-47A3-4C3F-C4B4-5D57DCDB755A}"/>
              </a:ext>
            </a:extLst>
          </p:cNvPr>
          <p:cNvCxnSpPr/>
          <p:nvPr/>
        </p:nvCxnSpPr>
        <p:spPr>
          <a:xfrm>
            <a:off x="2367280" y="4147972"/>
            <a:ext cx="5862320" cy="19041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E7B1EB8-EBBB-9AEA-699B-A555AAFBF3BD}"/>
              </a:ext>
            </a:extLst>
          </p:cNvPr>
          <p:cNvCxnSpPr/>
          <p:nvPr/>
        </p:nvCxnSpPr>
        <p:spPr>
          <a:xfrm>
            <a:off x="2358750" y="3262394"/>
            <a:ext cx="5862320" cy="19041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4A53BDF-B39E-0887-267F-DDA05D0D3322}"/>
              </a:ext>
            </a:extLst>
          </p:cNvPr>
          <p:cNvCxnSpPr>
            <a:cxnSpLocks/>
          </p:cNvCxnSpPr>
          <p:nvPr/>
        </p:nvCxnSpPr>
        <p:spPr>
          <a:xfrm>
            <a:off x="8382000" y="3257851"/>
            <a:ext cx="0" cy="909162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4F3A3CE-F509-46BC-3479-449F963641F1}"/>
              </a:ext>
            </a:extLst>
          </p:cNvPr>
          <p:cNvSpPr txBox="1"/>
          <p:nvPr/>
        </p:nvSpPr>
        <p:spPr>
          <a:xfrm>
            <a:off x="8389684" y="352776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4C78D3B-9DDA-8659-040E-C0419C91387A}"/>
              </a:ext>
            </a:extLst>
          </p:cNvPr>
          <p:cNvCxnSpPr>
            <a:cxnSpLocks/>
          </p:cNvCxnSpPr>
          <p:nvPr/>
        </p:nvCxnSpPr>
        <p:spPr>
          <a:xfrm>
            <a:off x="4935793" y="4167013"/>
            <a:ext cx="0" cy="20876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7FCC5911-8A02-AF8B-271D-CC142C58ED0D}"/>
                  </a:ext>
                </a:extLst>
              </p14:cNvPr>
              <p14:cNvContentPartPr/>
              <p14:nvPr/>
            </p14:nvContentPartPr>
            <p14:xfrm>
              <a:off x="4876022" y="4632772"/>
              <a:ext cx="398880" cy="129600"/>
            </p14:xfrm>
          </p:contentPart>
        </mc:Choice>
        <mc:Fallback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7FCC5911-8A02-AF8B-271D-CC142C58ED0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869902" y="4626652"/>
                <a:ext cx="411120" cy="1418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746BC8EC-6420-8E29-4EC5-BD9C6BF241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8357398"/>
              </p:ext>
            </p:extLst>
          </p:nvPr>
        </p:nvGraphicFramePr>
        <p:xfrm>
          <a:off x="4942555" y="4839283"/>
          <a:ext cx="393904" cy="2757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53800" imgH="177480" progId="Equation.DSMT4">
                  <p:embed/>
                </p:oleObj>
              </mc:Choice>
              <mc:Fallback>
                <p:oleObj name="Equation" r:id="rId8" imgW="253800" imgH="177480" progId="Equation.DSMT4">
                  <p:embed/>
                  <p:pic>
                    <p:nvPicPr>
                      <p:cNvPr id="66" name="Object 65">
                        <a:extLst>
                          <a:ext uri="{FF2B5EF4-FFF2-40B4-BE49-F238E27FC236}">
                            <a16:creationId xmlns:a16="http://schemas.microsoft.com/office/drawing/2014/main" id="{B5B03325-BCA3-6766-2918-3234BE090EF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42555" y="4839283"/>
                        <a:ext cx="393904" cy="2757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35028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31DA7128-1104-5DDB-1641-096A8002F3F4}"/>
              </a:ext>
            </a:extLst>
          </p:cNvPr>
          <p:cNvSpPr/>
          <p:nvPr/>
        </p:nvSpPr>
        <p:spPr>
          <a:xfrm>
            <a:off x="2874091" y="116512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B17EBC3-6C46-7161-88F7-FDF647541D78}"/>
              </a:ext>
            </a:extLst>
          </p:cNvPr>
          <p:cNvSpPr/>
          <p:nvPr/>
        </p:nvSpPr>
        <p:spPr>
          <a:xfrm>
            <a:off x="3734414" y="116512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ABB829A-4556-7FBA-53B0-1A0B4CC70BE6}"/>
              </a:ext>
            </a:extLst>
          </p:cNvPr>
          <p:cNvSpPr/>
          <p:nvPr/>
        </p:nvSpPr>
        <p:spPr>
          <a:xfrm>
            <a:off x="4697975" y="116512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03BE10A-EBD7-2928-064B-EA5A86E8F7B5}"/>
              </a:ext>
            </a:extLst>
          </p:cNvPr>
          <p:cNvSpPr/>
          <p:nvPr/>
        </p:nvSpPr>
        <p:spPr>
          <a:xfrm>
            <a:off x="5651704" y="116512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93CBB4C-047B-6B55-756F-D75F0E6D51FF}"/>
              </a:ext>
            </a:extLst>
          </p:cNvPr>
          <p:cNvSpPr/>
          <p:nvPr/>
        </p:nvSpPr>
        <p:spPr>
          <a:xfrm>
            <a:off x="6787330" y="116512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D2DC41F-F238-8066-1FAB-87F2B0242CA4}"/>
              </a:ext>
            </a:extLst>
          </p:cNvPr>
          <p:cNvSpPr/>
          <p:nvPr/>
        </p:nvSpPr>
        <p:spPr>
          <a:xfrm>
            <a:off x="2874091" y="208443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D52C721-EE25-E824-52F2-054604C134A7}"/>
              </a:ext>
            </a:extLst>
          </p:cNvPr>
          <p:cNvSpPr/>
          <p:nvPr/>
        </p:nvSpPr>
        <p:spPr>
          <a:xfrm>
            <a:off x="3734414" y="208443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5D48AD8-87D5-BDD4-4998-599BE4DFE9E6}"/>
              </a:ext>
            </a:extLst>
          </p:cNvPr>
          <p:cNvSpPr/>
          <p:nvPr/>
        </p:nvSpPr>
        <p:spPr>
          <a:xfrm>
            <a:off x="4697975" y="208443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E73D7FB-C09F-4F75-6EB6-CD5573028A92}"/>
              </a:ext>
            </a:extLst>
          </p:cNvPr>
          <p:cNvSpPr/>
          <p:nvPr/>
        </p:nvSpPr>
        <p:spPr>
          <a:xfrm>
            <a:off x="5651704" y="208443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30B7237-01EC-A4B0-0739-5A94F9B42354}"/>
              </a:ext>
            </a:extLst>
          </p:cNvPr>
          <p:cNvSpPr/>
          <p:nvPr/>
        </p:nvSpPr>
        <p:spPr>
          <a:xfrm>
            <a:off x="6787330" y="208443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B0CBE0A-D411-3AF2-34C8-2281BD872664}"/>
              </a:ext>
            </a:extLst>
          </p:cNvPr>
          <p:cNvSpPr/>
          <p:nvPr/>
        </p:nvSpPr>
        <p:spPr>
          <a:xfrm>
            <a:off x="2879009" y="300375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788C29B-9D30-9294-969C-AE6F3301F57E}"/>
              </a:ext>
            </a:extLst>
          </p:cNvPr>
          <p:cNvSpPr/>
          <p:nvPr/>
        </p:nvSpPr>
        <p:spPr>
          <a:xfrm>
            <a:off x="3739332" y="300375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2C6DC39-97BA-1E3F-E7D3-1ACBFF2077B2}"/>
              </a:ext>
            </a:extLst>
          </p:cNvPr>
          <p:cNvSpPr/>
          <p:nvPr/>
        </p:nvSpPr>
        <p:spPr>
          <a:xfrm>
            <a:off x="4702893" y="300375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AB3CAA9-B83D-C878-C5C7-70E774E667F6}"/>
              </a:ext>
            </a:extLst>
          </p:cNvPr>
          <p:cNvSpPr/>
          <p:nvPr/>
        </p:nvSpPr>
        <p:spPr>
          <a:xfrm>
            <a:off x="5656622" y="300375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EE2316C-D736-A56E-7927-4F167FD42AE2}"/>
              </a:ext>
            </a:extLst>
          </p:cNvPr>
          <p:cNvSpPr/>
          <p:nvPr/>
        </p:nvSpPr>
        <p:spPr>
          <a:xfrm>
            <a:off x="6792248" y="300375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6516676-D824-8263-8347-8096A2E2AC85}"/>
              </a:ext>
            </a:extLst>
          </p:cNvPr>
          <p:cNvSpPr/>
          <p:nvPr/>
        </p:nvSpPr>
        <p:spPr>
          <a:xfrm>
            <a:off x="2879009" y="392306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722DEE8-C058-ABC4-D6CA-FCDC37755592}"/>
              </a:ext>
            </a:extLst>
          </p:cNvPr>
          <p:cNvSpPr/>
          <p:nvPr/>
        </p:nvSpPr>
        <p:spPr>
          <a:xfrm>
            <a:off x="3739332" y="392306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36D6D6C-F836-20F1-50A4-CEC1D3C1791F}"/>
              </a:ext>
            </a:extLst>
          </p:cNvPr>
          <p:cNvSpPr/>
          <p:nvPr/>
        </p:nvSpPr>
        <p:spPr>
          <a:xfrm>
            <a:off x="4702893" y="392306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B22F7E0-D7D5-B323-96AF-ABB6C880A459}"/>
              </a:ext>
            </a:extLst>
          </p:cNvPr>
          <p:cNvSpPr/>
          <p:nvPr/>
        </p:nvSpPr>
        <p:spPr>
          <a:xfrm>
            <a:off x="5656622" y="392306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7F49D8C-7F95-2ACF-EF06-E9C7E7D5F517}"/>
              </a:ext>
            </a:extLst>
          </p:cNvPr>
          <p:cNvSpPr/>
          <p:nvPr/>
        </p:nvSpPr>
        <p:spPr>
          <a:xfrm>
            <a:off x="6792248" y="392306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75DB5C9-E5D2-A635-2D45-1BBC4629A2A2}"/>
              </a:ext>
            </a:extLst>
          </p:cNvPr>
          <p:cNvSpPr/>
          <p:nvPr/>
        </p:nvSpPr>
        <p:spPr>
          <a:xfrm>
            <a:off x="2736440" y="956180"/>
            <a:ext cx="4630382" cy="3438838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F1BA1B7-48FB-B971-F5CD-4182232B80AB}"/>
              </a:ext>
            </a:extLst>
          </p:cNvPr>
          <p:cNvCxnSpPr>
            <a:cxnSpLocks/>
          </p:cNvCxnSpPr>
          <p:nvPr/>
        </p:nvCxnSpPr>
        <p:spPr>
          <a:xfrm flipH="1" flipV="1">
            <a:off x="4870038" y="4079165"/>
            <a:ext cx="900883" cy="16862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77EC31A-49EB-E8DC-FBFC-87B37DE136BC}"/>
              </a:ext>
            </a:extLst>
          </p:cNvPr>
          <p:cNvCxnSpPr>
            <a:cxnSpLocks/>
          </p:cNvCxnSpPr>
          <p:nvPr/>
        </p:nvCxnSpPr>
        <p:spPr>
          <a:xfrm flipH="1">
            <a:off x="2668229" y="4090219"/>
            <a:ext cx="2156952" cy="43983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FBC7ECD-CB86-CD63-EB91-01EA2CD1C01C}"/>
              </a:ext>
            </a:extLst>
          </p:cNvPr>
          <p:cNvCxnSpPr>
            <a:cxnSpLocks/>
          </p:cNvCxnSpPr>
          <p:nvPr/>
        </p:nvCxnSpPr>
        <p:spPr>
          <a:xfrm flipH="1" flipV="1">
            <a:off x="3038783" y="3159842"/>
            <a:ext cx="1811589" cy="9043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A42E209-1954-9D61-B127-FDFA991CC6CE}"/>
              </a:ext>
            </a:extLst>
          </p:cNvPr>
          <p:cNvCxnSpPr>
            <a:cxnSpLocks/>
          </p:cNvCxnSpPr>
          <p:nvPr/>
        </p:nvCxnSpPr>
        <p:spPr>
          <a:xfrm flipV="1">
            <a:off x="4856521" y="3525565"/>
            <a:ext cx="2118391" cy="553600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DB5D173-72B9-9095-6DD7-6D5AD9B94FEE}"/>
              </a:ext>
            </a:extLst>
          </p:cNvPr>
          <p:cNvCxnSpPr>
            <a:cxnSpLocks/>
          </p:cNvCxnSpPr>
          <p:nvPr/>
        </p:nvCxnSpPr>
        <p:spPr>
          <a:xfrm flipH="1" flipV="1">
            <a:off x="4206360" y="2283772"/>
            <a:ext cx="683340" cy="1798919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B6985F2C-1402-1AF8-2F92-B31CDD3C04A8}"/>
              </a:ext>
            </a:extLst>
          </p:cNvPr>
          <p:cNvCxnSpPr>
            <a:cxnSpLocks/>
          </p:cNvCxnSpPr>
          <p:nvPr/>
        </p:nvCxnSpPr>
        <p:spPr>
          <a:xfrm>
            <a:off x="4835016" y="4064194"/>
            <a:ext cx="918084" cy="1736531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50" name="Object 49">
            <a:extLst>
              <a:ext uri="{FF2B5EF4-FFF2-40B4-BE49-F238E27FC236}">
                <a16:creationId xmlns:a16="http://schemas.microsoft.com/office/drawing/2014/main" id="{C0249E6F-4136-A3B6-39FC-197CEC773F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8192257"/>
              </p:ext>
            </p:extLst>
          </p:nvPr>
        </p:nvGraphicFramePr>
        <p:xfrm>
          <a:off x="4117257" y="1974412"/>
          <a:ext cx="254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54762" imgH="240825" progId="Equation.DSMT4">
                  <p:embed/>
                </p:oleObj>
              </mc:Choice>
              <mc:Fallback>
                <p:oleObj name="Equation" r:id="rId2" imgW="254762" imgH="240825" progId="Equation.DSMT4">
                  <p:embed/>
                  <p:pic>
                    <p:nvPicPr>
                      <p:cNvPr id="50" name="Object 49">
                        <a:extLst>
                          <a:ext uri="{FF2B5EF4-FFF2-40B4-BE49-F238E27FC236}">
                            <a16:creationId xmlns:a16="http://schemas.microsoft.com/office/drawing/2014/main" id="{C0249E6F-4136-A3B6-39FC-197CEC773F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117257" y="1974412"/>
                        <a:ext cx="2540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>
            <a:extLst>
              <a:ext uri="{FF2B5EF4-FFF2-40B4-BE49-F238E27FC236}">
                <a16:creationId xmlns:a16="http://schemas.microsoft.com/office/drawing/2014/main" id="{C7F6377D-2FB0-2E34-E569-31B11D6EB6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3837948"/>
              </p:ext>
            </p:extLst>
          </p:nvPr>
        </p:nvGraphicFramePr>
        <p:xfrm>
          <a:off x="2323433" y="4384794"/>
          <a:ext cx="288925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89666" imgH="289855" progId="Equation.DSMT4">
                  <p:embed/>
                </p:oleObj>
              </mc:Choice>
              <mc:Fallback>
                <p:oleObj name="Equation" r:id="rId4" imgW="289666" imgH="289855" progId="Equation.DSMT4">
                  <p:embed/>
                  <p:pic>
                    <p:nvPicPr>
                      <p:cNvPr id="51" name="Object 50">
                        <a:extLst>
                          <a:ext uri="{FF2B5EF4-FFF2-40B4-BE49-F238E27FC236}">
                            <a16:creationId xmlns:a16="http://schemas.microsoft.com/office/drawing/2014/main" id="{C7F6377D-2FB0-2E34-E569-31B11D6EB6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23433" y="4384794"/>
                        <a:ext cx="288925" cy="290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52">
            <a:extLst>
              <a:ext uri="{FF2B5EF4-FFF2-40B4-BE49-F238E27FC236}">
                <a16:creationId xmlns:a16="http://schemas.microsoft.com/office/drawing/2014/main" id="{0F1D1CCD-64EB-BDD1-EB96-52F230E28D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5647149"/>
              </p:ext>
            </p:extLst>
          </p:nvPr>
        </p:nvGraphicFramePr>
        <p:xfrm>
          <a:off x="7049735" y="3404915"/>
          <a:ext cx="254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53800" imgH="241200" progId="Equation.DSMT4">
                  <p:embed/>
                </p:oleObj>
              </mc:Choice>
              <mc:Fallback>
                <p:oleObj name="Equation" r:id="rId6" imgW="253800" imgH="241200" progId="Equation.DSMT4">
                  <p:embed/>
                  <p:pic>
                    <p:nvPicPr>
                      <p:cNvPr id="53" name="Object 52">
                        <a:extLst>
                          <a:ext uri="{FF2B5EF4-FFF2-40B4-BE49-F238E27FC236}">
                            <a16:creationId xmlns:a16="http://schemas.microsoft.com/office/drawing/2014/main" id="{0F1D1CCD-64EB-BDD1-EB96-52F230E28D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049735" y="3404915"/>
                        <a:ext cx="2540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>
            <a:extLst>
              <a:ext uri="{FF2B5EF4-FFF2-40B4-BE49-F238E27FC236}">
                <a16:creationId xmlns:a16="http://schemas.microsoft.com/office/drawing/2014/main" id="{E82D8B28-6173-1259-6C0E-16B92CDF22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8559284"/>
              </p:ext>
            </p:extLst>
          </p:nvPr>
        </p:nvGraphicFramePr>
        <p:xfrm>
          <a:off x="5434167" y="5715521"/>
          <a:ext cx="254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53800" imgH="241200" progId="Equation.DSMT4">
                  <p:embed/>
                </p:oleObj>
              </mc:Choice>
              <mc:Fallback>
                <p:oleObj name="Equation" r:id="rId8" imgW="253800" imgH="241200" progId="Equation.DSMT4">
                  <p:embed/>
                  <p:pic>
                    <p:nvPicPr>
                      <p:cNvPr id="54" name="Object 53">
                        <a:extLst>
                          <a:ext uri="{FF2B5EF4-FFF2-40B4-BE49-F238E27FC236}">
                            <a16:creationId xmlns:a16="http://schemas.microsoft.com/office/drawing/2014/main" id="{E82D8B28-6173-1259-6C0E-16B92CDF22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434167" y="5715521"/>
                        <a:ext cx="2540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>
            <a:extLst>
              <a:ext uri="{FF2B5EF4-FFF2-40B4-BE49-F238E27FC236}">
                <a16:creationId xmlns:a16="http://schemas.microsoft.com/office/drawing/2014/main" id="{21FEE53D-D637-F456-65A2-523DDC1EF3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4800205"/>
              </p:ext>
            </p:extLst>
          </p:nvPr>
        </p:nvGraphicFramePr>
        <p:xfrm>
          <a:off x="5818546" y="5559946"/>
          <a:ext cx="26670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66996" imgH="311125" progId="Equation.DSMT4">
                  <p:embed/>
                </p:oleObj>
              </mc:Choice>
              <mc:Fallback>
                <p:oleObj name="Equation" r:id="rId10" imgW="266996" imgH="311125" progId="Equation.DSMT4">
                  <p:embed/>
                  <p:pic>
                    <p:nvPicPr>
                      <p:cNvPr id="55" name="Object 54">
                        <a:extLst>
                          <a:ext uri="{FF2B5EF4-FFF2-40B4-BE49-F238E27FC236}">
                            <a16:creationId xmlns:a16="http://schemas.microsoft.com/office/drawing/2014/main" id="{21FEE53D-D637-F456-65A2-523DDC1EF3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818546" y="5559946"/>
                        <a:ext cx="266700" cy="31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0AC1261-FEFF-FE7D-2638-5DFB5D2C407C}"/>
              </a:ext>
            </a:extLst>
          </p:cNvPr>
          <p:cNvCxnSpPr>
            <a:cxnSpLocks/>
          </p:cNvCxnSpPr>
          <p:nvPr/>
        </p:nvCxnSpPr>
        <p:spPr>
          <a:xfrm>
            <a:off x="1710935" y="2482341"/>
            <a:ext cx="5974080" cy="2966889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DAC404C-8569-AFFF-ACC4-F9498E9268FC}"/>
              </a:ext>
            </a:extLst>
          </p:cNvPr>
          <p:cNvCxnSpPr>
            <a:cxnSpLocks/>
          </p:cNvCxnSpPr>
          <p:nvPr/>
        </p:nvCxnSpPr>
        <p:spPr>
          <a:xfrm>
            <a:off x="3637863" y="1634481"/>
            <a:ext cx="2188561" cy="4152557"/>
          </a:xfrm>
          <a:prstGeom prst="line">
            <a:avLst/>
          </a:prstGeom>
          <a:ln w="15875">
            <a:solidFill>
              <a:srgbClr val="0000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228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58ADA4-91CA-D2AB-823E-4298E5D536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0015CFAF-7C08-52D7-3042-16B2C82C0C93}"/>
              </a:ext>
            </a:extLst>
          </p:cNvPr>
          <p:cNvSpPr/>
          <p:nvPr/>
        </p:nvSpPr>
        <p:spPr>
          <a:xfrm>
            <a:off x="2969669" y="149622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F9678C-AD7B-A27C-CE41-F007BEDDAE62}"/>
              </a:ext>
            </a:extLst>
          </p:cNvPr>
          <p:cNvSpPr/>
          <p:nvPr/>
        </p:nvSpPr>
        <p:spPr>
          <a:xfrm>
            <a:off x="3829992" y="149622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57B1F10-766B-DA6E-CE8E-BBC3D621728A}"/>
              </a:ext>
            </a:extLst>
          </p:cNvPr>
          <p:cNvSpPr/>
          <p:nvPr/>
        </p:nvSpPr>
        <p:spPr>
          <a:xfrm>
            <a:off x="4793553" y="149622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8A72D2E-64A7-9249-AD21-ECED057BE4D3}"/>
              </a:ext>
            </a:extLst>
          </p:cNvPr>
          <p:cNvSpPr/>
          <p:nvPr/>
        </p:nvSpPr>
        <p:spPr>
          <a:xfrm>
            <a:off x="5747282" y="148606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12D5AD5-9F8B-7273-D412-BC546821DF8A}"/>
              </a:ext>
            </a:extLst>
          </p:cNvPr>
          <p:cNvSpPr/>
          <p:nvPr/>
        </p:nvSpPr>
        <p:spPr>
          <a:xfrm>
            <a:off x="6882908" y="149622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17CFA13-5CF8-6F07-86FE-ED694AC65DF3}"/>
              </a:ext>
            </a:extLst>
          </p:cNvPr>
          <p:cNvSpPr/>
          <p:nvPr/>
        </p:nvSpPr>
        <p:spPr>
          <a:xfrm>
            <a:off x="2969669" y="241553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0E13D5D-8639-3969-639A-60DF726C7F86}"/>
              </a:ext>
            </a:extLst>
          </p:cNvPr>
          <p:cNvSpPr/>
          <p:nvPr/>
        </p:nvSpPr>
        <p:spPr>
          <a:xfrm>
            <a:off x="3829992" y="241553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40235A4-B026-1A1E-EE70-3CE0B8F0AD0E}"/>
              </a:ext>
            </a:extLst>
          </p:cNvPr>
          <p:cNvSpPr/>
          <p:nvPr/>
        </p:nvSpPr>
        <p:spPr>
          <a:xfrm>
            <a:off x="4793553" y="241553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DD3F732-0F63-9E40-E98D-6DBACC39DE3F}"/>
              </a:ext>
            </a:extLst>
          </p:cNvPr>
          <p:cNvSpPr/>
          <p:nvPr/>
        </p:nvSpPr>
        <p:spPr>
          <a:xfrm>
            <a:off x="5747282" y="240537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0EC09BD-A113-FDC8-8454-44BADA264379}"/>
              </a:ext>
            </a:extLst>
          </p:cNvPr>
          <p:cNvSpPr/>
          <p:nvPr/>
        </p:nvSpPr>
        <p:spPr>
          <a:xfrm>
            <a:off x="6882908" y="241553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F748640-6AC5-46A4-4DF2-D6078C0357B2}"/>
              </a:ext>
            </a:extLst>
          </p:cNvPr>
          <p:cNvSpPr/>
          <p:nvPr/>
        </p:nvSpPr>
        <p:spPr>
          <a:xfrm>
            <a:off x="2974587" y="333485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EDCFE86-68B1-F8A1-6B07-106C2A74E50C}"/>
              </a:ext>
            </a:extLst>
          </p:cNvPr>
          <p:cNvSpPr/>
          <p:nvPr/>
        </p:nvSpPr>
        <p:spPr>
          <a:xfrm>
            <a:off x="3834910" y="333485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AAFE8E3-D9F3-AA2F-3082-9D972E6C6733}"/>
              </a:ext>
            </a:extLst>
          </p:cNvPr>
          <p:cNvSpPr/>
          <p:nvPr/>
        </p:nvSpPr>
        <p:spPr>
          <a:xfrm>
            <a:off x="4798471" y="333485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152C1BC-CAAF-E541-2BB6-5BB7F0AAB1CA}"/>
              </a:ext>
            </a:extLst>
          </p:cNvPr>
          <p:cNvSpPr/>
          <p:nvPr/>
        </p:nvSpPr>
        <p:spPr>
          <a:xfrm>
            <a:off x="5752200" y="332469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D9DEC35-11D5-3C5F-C838-2B73B10206A2}"/>
              </a:ext>
            </a:extLst>
          </p:cNvPr>
          <p:cNvSpPr/>
          <p:nvPr/>
        </p:nvSpPr>
        <p:spPr>
          <a:xfrm>
            <a:off x="6887826" y="333485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7AD73A6D-03A2-4627-C88B-14B06BCC121C}"/>
              </a:ext>
            </a:extLst>
          </p:cNvPr>
          <p:cNvSpPr/>
          <p:nvPr/>
        </p:nvSpPr>
        <p:spPr>
          <a:xfrm>
            <a:off x="2974587" y="425417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307A692-62A4-3068-AC52-0246D1498677}"/>
              </a:ext>
            </a:extLst>
          </p:cNvPr>
          <p:cNvSpPr/>
          <p:nvPr/>
        </p:nvSpPr>
        <p:spPr>
          <a:xfrm>
            <a:off x="3834910" y="425417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66455B8-4ECA-0B3F-A1F1-5911DD8AF4B3}"/>
              </a:ext>
            </a:extLst>
          </p:cNvPr>
          <p:cNvSpPr/>
          <p:nvPr/>
        </p:nvSpPr>
        <p:spPr>
          <a:xfrm>
            <a:off x="4798471" y="425417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77139C21-7D35-6652-FA53-28983C7074F9}"/>
              </a:ext>
            </a:extLst>
          </p:cNvPr>
          <p:cNvSpPr/>
          <p:nvPr/>
        </p:nvSpPr>
        <p:spPr>
          <a:xfrm>
            <a:off x="5752200" y="424401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538BB78-9511-DCB8-EDF3-150C71C39F84}"/>
              </a:ext>
            </a:extLst>
          </p:cNvPr>
          <p:cNvSpPr/>
          <p:nvPr/>
        </p:nvSpPr>
        <p:spPr>
          <a:xfrm>
            <a:off x="6887826" y="425417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43B0565-B45C-8BE5-7ABF-CCF49D6167FA}"/>
              </a:ext>
            </a:extLst>
          </p:cNvPr>
          <p:cNvSpPr/>
          <p:nvPr/>
        </p:nvSpPr>
        <p:spPr>
          <a:xfrm>
            <a:off x="2768601" y="1287281"/>
            <a:ext cx="4890134" cy="3438838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5B2076F-49F3-7E75-76E0-00FBB4537C55}"/>
              </a:ext>
            </a:extLst>
          </p:cNvPr>
          <p:cNvCxnSpPr>
            <a:cxnSpLocks/>
          </p:cNvCxnSpPr>
          <p:nvPr/>
        </p:nvCxnSpPr>
        <p:spPr>
          <a:xfrm flipH="1" flipV="1">
            <a:off x="4937036" y="3216140"/>
            <a:ext cx="8917" cy="290018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A74FC28-28FC-6D53-8A67-D381C5B79885}"/>
              </a:ext>
            </a:extLst>
          </p:cNvPr>
          <p:cNvCxnSpPr>
            <a:cxnSpLocks/>
          </p:cNvCxnSpPr>
          <p:nvPr/>
        </p:nvCxnSpPr>
        <p:spPr>
          <a:xfrm flipV="1">
            <a:off x="4937036" y="426720"/>
            <a:ext cx="8917" cy="4024088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108" name="Object 107">
            <a:extLst>
              <a:ext uri="{FF2B5EF4-FFF2-40B4-BE49-F238E27FC236}">
                <a16:creationId xmlns:a16="http://schemas.microsoft.com/office/drawing/2014/main" id="{4BE76865-08C4-2D0A-D981-DB4CF65830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7765239"/>
              </p:ext>
            </p:extLst>
          </p:nvPr>
        </p:nvGraphicFramePr>
        <p:xfrm>
          <a:off x="5274617" y="293063"/>
          <a:ext cx="288926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4880" imgH="164880" progId="Equation.DSMT4">
                  <p:embed/>
                </p:oleObj>
              </mc:Choice>
              <mc:Fallback>
                <p:oleObj name="Equation" r:id="rId3" imgW="164880" imgH="164880" progId="Equation.DSMT4">
                  <p:embed/>
                  <p:pic>
                    <p:nvPicPr>
                      <p:cNvPr id="108" name="Object 107">
                        <a:extLst>
                          <a:ext uri="{FF2B5EF4-FFF2-40B4-BE49-F238E27FC236}">
                            <a16:creationId xmlns:a16="http://schemas.microsoft.com/office/drawing/2014/main" id="{6CDA5AD5-0E7E-3F08-2B50-1FA60ECEB5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74617" y="293063"/>
                        <a:ext cx="288926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" name="Object 108">
            <a:extLst>
              <a:ext uri="{FF2B5EF4-FFF2-40B4-BE49-F238E27FC236}">
                <a16:creationId xmlns:a16="http://schemas.microsoft.com/office/drawing/2014/main" id="{768C8185-E32D-5A1E-BB96-EF6E2579BF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78092"/>
              </p:ext>
            </p:extLst>
          </p:nvPr>
        </p:nvGraphicFramePr>
        <p:xfrm>
          <a:off x="5362195" y="5835650"/>
          <a:ext cx="26670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52280" imgH="177480" progId="Equation.DSMT4">
                  <p:embed/>
                </p:oleObj>
              </mc:Choice>
              <mc:Fallback>
                <p:oleObj name="Equation" r:id="rId5" imgW="152280" imgH="177480" progId="Equation.DSMT4">
                  <p:embed/>
                  <p:pic>
                    <p:nvPicPr>
                      <p:cNvPr id="109" name="Object 108">
                        <a:extLst>
                          <a:ext uri="{FF2B5EF4-FFF2-40B4-BE49-F238E27FC236}">
                            <a16:creationId xmlns:a16="http://schemas.microsoft.com/office/drawing/2014/main" id="{BE3167BD-FD48-D3C5-A1D4-64F9C431862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62195" y="5835650"/>
                        <a:ext cx="266700" cy="3111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FD78612-8491-8333-C4C3-1299242FC408}"/>
              </a:ext>
            </a:extLst>
          </p:cNvPr>
          <p:cNvCxnSpPr>
            <a:cxnSpLocks/>
          </p:cNvCxnSpPr>
          <p:nvPr/>
        </p:nvCxnSpPr>
        <p:spPr>
          <a:xfrm>
            <a:off x="4945953" y="741680"/>
            <a:ext cx="0" cy="469392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77F1978-0719-7A11-8A2E-F100A5114C81}"/>
              </a:ext>
            </a:extLst>
          </p:cNvPr>
          <p:cNvCxnSpPr>
            <a:cxnSpLocks/>
          </p:cNvCxnSpPr>
          <p:nvPr/>
        </p:nvCxnSpPr>
        <p:spPr>
          <a:xfrm>
            <a:off x="3076185" y="637860"/>
            <a:ext cx="953330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D341E78-2A1B-64DE-DC72-51D716845527}"/>
              </a:ext>
            </a:extLst>
          </p:cNvPr>
          <p:cNvSpPr txBox="1"/>
          <p:nvPr/>
        </p:nvSpPr>
        <p:spPr>
          <a:xfrm>
            <a:off x="3399603" y="26170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E459162-1E01-A90A-D6E4-A33EEAA429B7}"/>
              </a:ext>
            </a:extLst>
          </p:cNvPr>
          <p:cNvCxnSpPr>
            <a:cxnSpLocks/>
          </p:cNvCxnSpPr>
          <p:nvPr/>
        </p:nvCxnSpPr>
        <p:spPr>
          <a:xfrm>
            <a:off x="5914434" y="741680"/>
            <a:ext cx="0" cy="469392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DAA5DD8-0321-3A61-0877-1299897BA498}"/>
              </a:ext>
            </a:extLst>
          </p:cNvPr>
          <p:cNvCxnSpPr>
            <a:cxnSpLocks/>
          </p:cNvCxnSpPr>
          <p:nvPr/>
        </p:nvCxnSpPr>
        <p:spPr>
          <a:xfrm>
            <a:off x="7038913" y="728650"/>
            <a:ext cx="0" cy="469392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3915DAA-BA81-3C67-80D4-C058E9666F75}"/>
              </a:ext>
            </a:extLst>
          </p:cNvPr>
          <p:cNvCxnSpPr>
            <a:cxnSpLocks/>
          </p:cNvCxnSpPr>
          <p:nvPr/>
        </p:nvCxnSpPr>
        <p:spPr>
          <a:xfrm>
            <a:off x="3999977" y="741680"/>
            <a:ext cx="0" cy="469392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3E084FB-2D47-0725-5DB2-F2D3BC5D8692}"/>
              </a:ext>
            </a:extLst>
          </p:cNvPr>
          <p:cNvCxnSpPr>
            <a:cxnSpLocks/>
          </p:cNvCxnSpPr>
          <p:nvPr/>
        </p:nvCxnSpPr>
        <p:spPr>
          <a:xfrm>
            <a:off x="3127313" y="718490"/>
            <a:ext cx="0" cy="469392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4D6C092-AA87-9CC8-1AEC-EF706D4B7B13}"/>
              </a:ext>
            </a:extLst>
          </p:cNvPr>
          <p:cNvCxnSpPr>
            <a:cxnSpLocks/>
          </p:cNvCxnSpPr>
          <p:nvPr/>
        </p:nvCxnSpPr>
        <p:spPr>
          <a:xfrm>
            <a:off x="4945953" y="3216140"/>
            <a:ext cx="53966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1" name="Ink 50">
                <a:extLst>
                  <a:ext uri="{FF2B5EF4-FFF2-40B4-BE49-F238E27FC236}">
                    <a16:creationId xmlns:a16="http://schemas.microsoft.com/office/drawing/2014/main" id="{41CD44A6-0331-ACD6-56F1-58FB30F426D8}"/>
                  </a:ext>
                </a:extLst>
              </p14:cNvPr>
              <p14:cNvContentPartPr/>
              <p14:nvPr/>
            </p14:nvContentPartPr>
            <p14:xfrm>
              <a:off x="4937720" y="3037960"/>
              <a:ext cx="253080" cy="184320"/>
            </p14:xfrm>
          </p:contentPart>
        </mc:Choice>
        <mc:Fallback>
          <p:pic>
            <p:nvPicPr>
              <p:cNvPr id="51" name="Ink 50">
                <a:extLst>
                  <a:ext uri="{FF2B5EF4-FFF2-40B4-BE49-F238E27FC236}">
                    <a16:creationId xmlns:a16="http://schemas.microsoft.com/office/drawing/2014/main" id="{41CD44A6-0331-ACD6-56F1-58FB30F426D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931600" y="3031840"/>
                <a:ext cx="265320" cy="19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57E22CAF-5B85-187E-9EC6-CCD6E33306FD}"/>
                  </a:ext>
                </a:extLst>
              </p14:cNvPr>
              <p14:cNvContentPartPr/>
              <p14:nvPr/>
            </p14:nvContentPartPr>
            <p14:xfrm>
              <a:off x="4965800" y="3261160"/>
              <a:ext cx="166320" cy="261360"/>
            </p14:xfrm>
          </p:contentPart>
        </mc:Choice>
        <mc:Fallback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57E22CAF-5B85-187E-9EC6-CCD6E33306FD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959680" y="3255040"/>
                <a:ext cx="178560" cy="27360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53" name="Object 52">
            <a:extLst>
              <a:ext uri="{FF2B5EF4-FFF2-40B4-BE49-F238E27FC236}">
                <a16:creationId xmlns:a16="http://schemas.microsoft.com/office/drawing/2014/main" id="{DCE31763-7305-6CD7-B78A-44DFF63E73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5268010"/>
              </p:ext>
            </p:extLst>
          </p:nvPr>
        </p:nvGraphicFramePr>
        <p:xfrm>
          <a:off x="5076720" y="3314201"/>
          <a:ext cx="257175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257641" imgH="359795" progId="Equation.DSMT4">
                  <p:embed/>
                </p:oleObj>
              </mc:Choice>
              <mc:Fallback>
                <p:oleObj name="Equation" r:id="rId11" imgW="257641" imgH="359795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076720" y="3314201"/>
                        <a:ext cx="257175" cy="36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>
            <a:extLst>
              <a:ext uri="{FF2B5EF4-FFF2-40B4-BE49-F238E27FC236}">
                <a16:creationId xmlns:a16="http://schemas.microsoft.com/office/drawing/2014/main" id="{8C871512-6AD8-4AF3-E9CF-A58395EDAB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8765132"/>
              </p:ext>
            </p:extLst>
          </p:nvPr>
        </p:nvGraphicFramePr>
        <p:xfrm>
          <a:off x="5054038" y="2770448"/>
          <a:ext cx="257175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257641" imgH="359795" progId="Equation.DSMT4">
                  <p:embed/>
                </p:oleObj>
              </mc:Choice>
              <mc:Fallback>
                <p:oleObj name="Equation" r:id="rId13" imgW="257641" imgH="359795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054038" y="2770448"/>
                        <a:ext cx="257175" cy="36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3500D65B-7F97-AD02-737A-569C506A621E}"/>
              </a:ext>
            </a:extLst>
          </p:cNvPr>
          <p:cNvCxnSpPr>
            <a:cxnSpLocks/>
          </p:cNvCxnSpPr>
          <p:nvPr/>
        </p:nvCxnSpPr>
        <p:spPr>
          <a:xfrm flipH="1" flipV="1">
            <a:off x="5933451" y="3216140"/>
            <a:ext cx="8917" cy="290018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871578A1-818A-6903-F9E9-DFAC4A5BBC40}"/>
              </a:ext>
            </a:extLst>
          </p:cNvPr>
          <p:cNvCxnSpPr>
            <a:cxnSpLocks/>
          </p:cNvCxnSpPr>
          <p:nvPr/>
        </p:nvCxnSpPr>
        <p:spPr>
          <a:xfrm flipV="1">
            <a:off x="5900597" y="387398"/>
            <a:ext cx="8917" cy="4024088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5949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EB1BC6-400F-1374-A2DC-0AF00CA006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DE0C276C-4F80-4F41-66F8-DACF8518EE92}"/>
              </a:ext>
            </a:extLst>
          </p:cNvPr>
          <p:cNvSpPr/>
          <p:nvPr/>
        </p:nvSpPr>
        <p:spPr>
          <a:xfrm>
            <a:off x="2874091" y="116512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AE6E23F-B597-36E7-FBAF-23A70C7BDA92}"/>
              </a:ext>
            </a:extLst>
          </p:cNvPr>
          <p:cNvSpPr/>
          <p:nvPr/>
        </p:nvSpPr>
        <p:spPr>
          <a:xfrm>
            <a:off x="3734414" y="116512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51C3389-0056-A3C4-5617-E95AC9E7A446}"/>
              </a:ext>
            </a:extLst>
          </p:cNvPr>
          <p:cNvSpPr/>
          <p:nvPr/>
        </p:nvSpPr>
        <p:spPr>
          <a:xfrm>
            <a:off x="4697975" y="116512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2B659D5-D5C9-3716-182A-8BE1A79929E6}"/>
              </a:ext>
            </a:extLst>
          </p:cNvPr>
          <p:cNvSpPr/>
          <p:nvPr/>
        </p:nvSpPr>
        <p:spPr>
          <a:xfrm>
            <a:off x="5651704" y="116512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19E2799-1028-F34B-FCE6-9B8A3A33CDBC}"/>
              </a:ext>
            </a:extLst>
          </p:cNvPr>
          <p:cNvSpPr/>
          <p:nvPr/>
        </p:nvSpPr>
        <p:spPr>
          <a:xfrm>
            <a:off x="6665410" y="116512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174E6CF-6866-79C9-F16D-6953CD7E3E05}"/>
              </a:ext>
            </a:extLst>
          </p:cNvPr>
          <p:cNvSpPr/>
          <p:nvPr/>
        </p:nvSpPr>
        <p:spPr>
          <a:xfrm>
            <a:off x="2874091" y="208443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4F00ED8-95B0-0A38-EA6B-6FCC64B5F4AC}"/>
              </a:ext>
            </a:extLst>
          </p:cNvPr>
          <p:cNvSpPr/>
          <p:nvPr/>
        </p:nvSpPr>
        <p:spPr>
          <a:xfrm>
            <a:off x="3734414" y="208443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B56BD7D-01EB-DCB4-29E6-41C26ED16736}"/>
              </a:ext>
            </a:extLst>
          </p:cNvPr>
          <p:cNvSpPr/>
          <p:nvPr/>
        </p:nvSpPr>
        <p:spPr>
          <a:xfrm>
            <a:off x="4697975" y="208443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045B9B3-6CF5-6706-C7AE-0249DEF511EC}"/>
              </a:ext>
            </a:extLst>
          </p:cNvPr>
          <p:cNvSpPr/>
          <p:nvPr/>
        </p:nvSpPr>
        <p:spPr>
          <a:xfrm>
            <a:off x="5651704" y="208443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90690D5-6FA5-CFF5-3029-00077564A7DD}"/>
              </a:ext>
            </a:extLst>
          </p:cNvPr>
          <p:cNvSpPr/>
          <p:nvPr/>
        </p:nvSpPr>
        <p:spPr>
          <a:xfrm>
            <a:off x="6665410" y="208443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514FE30-6AFA-0FC1-B033-6EB29CE81F32}"/>
              </a:ext>
            </a:extLst>
          </p:cNvPr>
          <p:cNvSpPr/>
          <p:nvPr/>
        </p:nvSpPr>
        <p:spPr>
          <a:xfrm>
            <a:off x="2879009" y="300375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C097914-14BD-D84D-C88C-05E3FE35C2FF}"/>
              </a:ext>
            </a:extLst>
          </p:cNvPr>
          <p:cNvSpPr/>
          <p:nvPr/>
        </p:nvSpPr>
        <p:spPr>
          <a:xfrm>
            <a:off x="3739332" y="300375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D029066-5047-6617-CF9F-5C9A3AAFD33D}"/>
              </a:ext>
            </a:extLst>
          </p:cNvPr>
          <p:cNvSpPr/>
          <p:nvPr/>
        </p:nvSpPr>
        <p:spPr>
          <a:xfrm>
            <a:off x="4702893" y="300375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FE4A048-BF61-E543-D120-73E48C47B046}"/>
              </a:ext>
            </a:extLst>
          </p:cNvPr>
          <p:cNvSpPr/>
          <p:nvPr/>
        </p:nvSpPr>
        <p:spPr>
          <a:xfrm>
            <a:off x="5656622" y="300375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12D4B98-C123-2E08-69E3-5AE916514224}"/>
              </a:ext>
            </a:extLst>
          </p:cNvPr>
          <p:cNvSpPr/>
          <p:nvPr/>
        </p:nvSpPr>
        <p:spPr>
          <a:xfrm>
            <a:off x="6670328" y="300375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D7502FD-FDF1-0451-B0F7-1F6FC8F762F1}"/>
              </a:ext>
            </a:extLst>
          </p:cNvPr>
          <p:cNvSpPr/>
          <p:nvPr/>
        </p:nvSpPr>
        <p:spPr>
          <a:xfrm>
            <a:off x="2879009" y="392306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68C54950-6BBC-A141-3CA8-59F382C3B7D2}"/>
              </a:ext>
            </a:extLst>
          </p:cNvPr>
          <p:cNvSpPr/>
          <p:nvPr/>
        </p:nvSpPr>
        <p:spPr>
          <a:xfrm>
            <a:off x="3739332" y="392306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3D0A5E4-E043-0492-7153-6136BC974CA0}"/>
              </a:ext>
            </a:extLst>
          </p:cNvPr>
          <p:cNvSpPr/>
          <p:nvPr/>
        </p:nvSpPr>
        <p:spPr>
          <a:xfrm>
            <a:off x="4702893" y="392306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EBAEDC6-69B6-6D1A-1BE3-55E21EC6CB07}"/>
              </a:ext>
            </a:extLst>
          </p:cNvPr>
          <p:cNvSpPr/>
          <p:nvPr/>
        </p:nvSpPr>
        <p:spPr>
          <a:xfrm>
            <a:off x="5656622" y="392306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E179E58-72C7-0255-C42E-8F71E3D5CF8E}"/>
              </a:ext>
            </a:extLst>
          </p:cNvPr>
          <p:cNvSpPr/>
          <p:nvPr/>
        </p:nvSpPr>
        <p:spPr>
          <a:xfrm>
            <a:off x="6670328" y="392306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0885BD2-F97C-DA97-BF4B-474AD5FDDDF3}"/>
              </a:ext>
            </a:extLst>
          </p:cNvPr>
          <p:cNvSpPr/>
          <p:nvPr/>
        </p:nvSpPr>
        <p:spPr>
          <a:xfrm>
            <a:off x="2736440" y="956180"/>
            <a:ext cx="4630382" cy="3438838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182FD7B-4132-E1B1-9FF5-7C1AD7156180}"/>
              </a:ext>
            </a:extLst>
          </p:cNvPr>
          <p:cNvCxnSpPr>
            <a:cxnSpLocks/>
          </p:cNvCxnSpPr>
          <p:nvPr/>
        </p:nvCxnSpPr>
        <p:spPr>
          <a:xfrm flipV="1">
            <a:off x="4892195" y="3169920"/>
            <a:ext cx="0" cy="273190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DB0A47D-19FB-54BC-F5A1-32AE409B9109}"/>
              </a:ext>
            </a:extLst>
          </p:cNvPr>
          <p:cNvCxnSpPr>
            <a:cxnSpLocks/>
          </p:cNvCxnSpPr>
          <p:nvPr/>
        </p:nvCxnSpPr>
        <p:spPr>
          <a:xfrm flipV="1">
            <a:off x="4892195" y="1172301"/>
            <a:ext cx="2853947" cy="2025206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53" name="Object 52">
            <a:extLst>
              <a:ext uri="{FF2B5EF4-FFF2-40B4-BE49-F238E27FC236}">
                <a16:creationId xmlns:a16="http://schemas.microsoft.com/office/drawing/2014/main" id="{CFA01A13-8F45-C8ED-DBA3-A61ED39D9A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4986181"/>
              </p:ext>
            </p:extLst>
          </p:nvPr>
        </p:nvGraphicFramePr>
        <p:xfrm>
          <a:off x="7665417" y="591820"/>
          <a:ext cx="254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53800" imgH="241200" progId="Equation.DSMT4">
                  <p:embed/>
                </p:oleObj>
              </mc:Choice>
              <mc:Fallback>
                <p:oleObj name="Equation" r:id="rId2" imgW="253800" imgH="241200" progId="Equation.DSMT4">
                  <p:embed/>
                  <p:pic>
                    <p:nvPicPr>
                      <p:cNvPr id="53" name="Object 52">
                        <a:extLst>
                          <a:ext uri="{FF2B5EF4-FFF2-40B4-BE49-F238E27FC236}">
                            <a16:creationId xmlns:a16="http://schemas.microsoft.com/office/drawing/2014/main" id="{EA373BB8-60B2-53C9-C6AB-A2C6C759239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665417" y="591820"/>
                        <a:ext cx="2540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>
            <a:extLst>
              <a:ext uri="{FF2B5EF4-FFF2-40B4-BE49-F238E27FC236}">
                <a16:creationId xmlns:a16="http://schemas.microsoft.com/office/drawing/2014/main" id="{C90B350C-9B43-B8E2-F312-BA4C2838D4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4657671"/>
              </p:ext>
            </p:extLst>
          </p:nvPr>
        </p:nvGraphicFramePr>
        <p:xfrm>
          <a:off x="4322459" y="5984900"/>
          <a:ext cx="295261" cy="3444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2280" imgH="177480" progId="Equation.DSMT4">
                  <p:embed/>
                </p:oleObj>
              </mc:Choice>
              <mc:Fallback>
                <p:oleObj name="Equation" r:id="rId4" imgW="152280" imgH="177480" progId="Equation.DSMT4">
                  <p:embed/>
                  <p:pic>
                    <p:nvPicPr>
                      <p:cNvPr id="55" name="Object 54">
                        <a:extLst>
                          <a:ext uri="{FF2B5EF4-FFF2-40B4-BE49-F238E27FC236}">
                            <a16:creationId xmlns:a16="http://schemas.microsoft.com/office/drawing/2014/main" id="{A3919B46-33E1-4DC5-C221-D8E851EA744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22459" y="5984900"/>
                        <a:ext cx="295261" cy="3444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252CE73-5616-50AC-FBBD-207101A8DE6A}"/>
              </a:ext>
            </a:extLst>
          </p:cNvPr>
          <p:cNvCxnSpPr>
            <a:cxnSpLocks/>
          </p:cNvCxnSpPr>
          <p:nvPr/>
        </p:nvCxnSpPr>
        <p:spPr>
          <a:xfrm flipV="1">
            <a:off x="4175760" y="690880"/>
            <a:ext cx="2438400" cy="47244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FEE0673-60BF-FC79-1B1F-C250FB863554}"/>
              </a:ext>
            </a:extLst>
          </p:cNvPr>
          <p:cNvCxnSpPr>
            <a:cxnSpLocks/>
          </p:cNvCxnSpPr>
          <p:nvPr/>
        </p:nvCxnSpPr>
        <p:spPr>
          <a:xfrm flipV="1">
            <a:off x="3734414" y="518160"/>
            <a:ext cx="2513986" cy="468376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27EDF0C-80D2-1163-33C4-673F8F1E73F4}"/>
              </a:ext>
            </a:extLst>
          </p:cNvPr>
          <p:cNvCxnSpPr>
            <a:cxnSpLocks/>
          </p:cNvCxnSpPr>
          <p:nvPr/>
        </p:nvCxnSpPr>
        <p:spPr>
          <a:xfrm>
            <a:off x="3017780" y="4934218"/>
            <a:ext cx="365050" cy="19347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641BA0B0-4541-9EEA-C515-D2C70B1C348D}"/>
              </a:ext>
            </a:extLst>
          </p:cNvPr>
          <p:cNvSpPr txBox="1"/>
          <p:nvPr/>
        </p:nvSpPr>
        <p:spPr>
          <a:xfrm>
            <a:off x="2965411" y="497954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DB635C97-3514-047B-BBEE-DF125A0D0295}"/>
              </a:ext>
            </a:extLst>
          </p:cNvPr>
          <p:cNvCxnSpPr>
            <a:cxnSpLocks/>
          </p:cNvCxnSpPr>
          <p:nvPr/>
        </p:nvCxnSpPr>
        <p:spPr>
          <a:xfrm>
            <a:off x="4855291" y="3185660"/>
            <a:ext cx="479562" cy="1587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6EC71F5C-2DAD-6E8A-77A8-005E76A25DD4}"/>
              </a:ext>
            </a:extLst>
          </p:cNvPr>
          <p:cNvCxnSpPr>
            <a:cxnSpLocks/>
          </p:cNvCxnSpPr>
          <p:nvPr/>
        </p:nvCxnSpPr>
        <p:spPr>
          <a:xfrm flipV="1">
            <a:off x="3434080" y="406400"/>
            <a:ext cx="2367280" cy="461264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3E66336-4CD9-456B-975A-74C8DA2EBB40}"/>
              </a:ext>
            </a:extLst>
          </p:cNvPr>
          <p:cNvCxnSpPr>
            <a:cxnSpLocks/>
          </p:cNvCxnSpPr>
          <p:nvPr/>
        </p:nvCxnSpPr>
        <p:spPr>
          <a:xfrm flipV="1">
            <a:off x="3058160" y="304800"/>
            <a:ext cx="2367280" cy="459232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857D30A-E541-19E2-FA89-BC4ACDAF77C7}"/>
              </a:ext>
            </a:extLst>
          </p:cNvPr>
          <p:cNvCxnSpPr>
            <a:cxnSpLocks/>
          </p:cNvCxnSpPr>
          <p:nvPr/>
        </p:nvCxnSpPr>
        <p:spPr>
          <a:xfrm flipV="1">
            <a:off x="2736440" y="172720"/>
            <a:ext cx="2302920" cy="45212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88711B4-8E2D-537F-2892-48121DCAB8B6}"/>
              </a:ext>
            </a:extLst>
          </p:cNvPr>
          <p:cNvCxnSpPr>
            <a:cxnSpLocks/>
          </p:cNvCxnSpPr>
          <p:nvPr/>
        </p:nvCxnSpPr>
        <p:spPr>
          <a:xfrm flipV="1">
            <a:off x="2357120" y="81280"/>
            <a:ext cx="2245360" cy="446024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928596B8-A93F-2CCE-5D22-1F8330752220}"/>
                  </a:ext>
                </a:extLst>
              </p14:cNvPr>
              <p14:cNvContentPartPr/>
              <p14:nvPr/>
            </p14:nvContentPartPr>
            <p14:xfrm>
              <a:off x="4907480" y="3262600"/>
              <a:ext cx="183960" cy="18180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928596B8-A93F-2CCE-5D22-1F833075222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901360" y="3256480"/>
                <a:ext cx="196200" cy="19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3A370309-B62D-355C-3EC9-753DDDF18C59}"/>
                  </a:ext>
                </a:extLst>
              </p14:cNvPr>
              <p14:cNvContentPartPr/>
              <p14:nvPr/>
            </p14:nvContentPartPr>
            <p14:xfrm>
              <a:off x="5165240" y="3034000"/>
              <a:ext cx="38160" cy="24804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3A370309-B62D-355C-3EC9-753DDDF18C59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159120" y="3027880"/>
                <a:ext cx="50400" cy="26028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F70103E0-7090-68DB-76C3-5BE840EE19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2130201"/>
              </p:ext>
            </p:extLst>
          </p:nvPr>
        </p:nvGraphicFramePr>
        <p:xfrm>
          <a:off x="5184813" y="2873572"/>
          <a:ext cx="257175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57641" imgH="359795" progId="Equation.DSMT4">
                  <p:embed/>
                </p:oleObj>
              </mc:Choice>
              <mc:Fallback>
                <p:oleObj name="Equation" r:id="rId10" imgW="257641" imgH="359795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184813" y="2873572"/>
                        <a:ext cx="257175" cy="36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042B6C3C-8A98-78F8-F228-65A8C3E607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3117703"/>
              </p:ext>
            </p:extLst>
          </p:nvPr>
        </p:nvGraphicFramePr>
        <p:xfrm>
          <a:off x="4951744" y="3320110"/>
          <a:ext cx="257175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57641" imgH="359795" progId="Equation.DSMT4">
                  <p:embed/>
                </p:oleObj>
              </mc:Choice>
              <mc:Fallback>
                <p:oleObj name="Equation" r:id="rId12" imgW="257641" imgH="359795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951744" y="3320110"/>
                        <a:ext cx="257175" cy="36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1E5B68C-F98C-26BC-75E2-107907FF61BE}"/>
              </a:ext>
            </a:extLst>
          </p:cNvPr>
          <p:cNvCxnSpPr>
            <a:cxnSpLocks/>
          </p:cNvCxnSpPr>
          <p:nvPr/>
        </p:nvCxnSpPr>
        <p:spPr>
          <a:xfrm flipV="1">
            <a:off x="4602480" y="833120"/>
            <a:ext cx="2468880" cy="473425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622A9CB-8F85-5298-2024-C4C643714342}"/>
              </a:ext>
            </a:extLst>
          </p:cNvPr>
          <p:cNvCxnSpPr>
            <a:cxnSpLocks/>
          </p:cNvCxnSpPr>
          <p:nvPr/>
        </p:nvCxnSpPr>
        <p:spPr>
          <a:xfrm flipV="1">
            <a:off x="4951744" y="975360"/>
            <a:ext cx="2531744" cy="478959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134AFBDB-3985-ADA2-FFF3-2E4132EEAD46}"/>
              </a:ext>
            </a:extLst>
          </p:cNvPr>
          <p:cNvCxnSpPr>
            <a:cxnSpLocks/>
          </p:cNvCxnSpPr>
          <p:nvPr/>
        </p:nvCxnSpPr>
        <p:spPr>
          <a:xfrm flipV="1">
            <a:off x="4455315" y="3003753"/>
            <a:ext cx="0" cy="2898067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CDD8D769-4422-516B-74CB-A89689EF6ECA}"/>
              </a:ext>
            </a:extLst>
          </p:cNvPr>
          <p:cNvCxnSpPr>
            <a:cxnSpLocks/>
          </p:cNvCxnSpPr>
          <p:nvPr/>
        </p:nvCxnSpPr>
        <p:spPr>
          <a:xfrm flipV="1">
            <a:off x="4105081" y="2850266"/>
            <a:ext cx="0" cy="3051554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289A7DCE-5A39-385B-C5B9-6CFF969F6BB7}"/>
              </a:ext>
            </a:extLst>
          </p:cNvPr>
          <p:cNvCxnSpPr>
            <a:cxnSpLocks/>
          </p:cNvCxnSpPr>
          <p:nvPr/>
        </p:nvCxnSpPr>
        <p:spPr>
          <a:xfrm flipV="1">
            <a:off x="4458946" y="818043"/>
            <a:ext cx="3112936" cy="2205222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2F24E0D-1E86-9C98-9B01-5F3DFFE054FB}"/>
              </a:ext>
            </a:extLst>
          </p:cNvPr>
          <p:cNvCxnSpPr>
            <a:cxnSpLocks/>
          </p:cNvCxnSpPr>
          <p:nvPr/>
        </p:nvCxnSpPr>
        <p:spPr>
          <a:xfrm flipV="1">
            <a:off x="4129794" y="629920"/>
            <a:ext cx="3240658" cy="2233139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1072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A8F287-8905-8858-1158-61FBA8C9E5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538104B6-18FB-9F27-0704-AEEA2004909E}"/>
              </a:ext>
            </a:extLst>
          </p:cNvPr>
          <p:cNvSpPr/>
          <p:nvPr/>
        </p:nvSpPr>
        <p:spPr>
          <a:xfrm>
            <a:off x="2898549" y="174006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A7F212E-8FB8-0F3C-1075-74409FCDE9D7}"/>
              </a:ext>
            </a:extLst>
          </p:cNvPr>
          <p:cNvSpPr/>
          <p:nvPr/>
        </p:nvSpPr>
        <p:spPr>
          <a:xfrm>
            <a:off x="3819832" y="174006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F211E88-872F-07AA-9949-AC08D5F31517}"/>
              </a:ext>
            </a:extLst>
          </p:cNvPr>
          <p:cNvSpPr/>
          <p:nvPr/>
        </p:nvSpPr>
        <p:spPr>
          <a:xfrm>
            <a:off x="4783393" y="174006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F39D09B-E588-4B57-4B6B-BCA88A732BFF}"/>
              </a:ext>
            </a:extLst>
          </p:cNvPr>
          <p:cNvSpPr/>
          <p:nvPr/>
        </p:nvSpPr>
        <p:spPr>
          <a:xfrm>
            <a:off x="5777762" y="172990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0ACF3A2-152F-10D1-CE65-063B0D586B8D}"/>
              </a:ext>
            </a:extLst>
          </p:cNvPr>
          <p:cNvSpPr/>
          <p:nvPr/>
        </p:nvSpPr>
        <p:spPr>
          <a:xfrm>
            <a:off x="6842268" y="174006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F4AAA48-839E-46FA-9A01-FD935B5DE6E3}"/>
              </a:ext>
            </a:extLst>
          </p:cNvPr>
          <p:cNvSpPr/>
          <p:nvPr/>
        </p:nvSpPr>
        <p:spPr>
          <a:xfrm>
            <a:off x="2898549" y="265937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0CBD99E-049E-BDF0-B727-74FC5ECA9792}"/>
              </a:ext>
            </a:extLst>
          </p:cNvPr>
          <p:cNvSpPr/>
          <p:nvPr/>
        </p:nvSpPr>
        <p:spPr>
          <a:xfrm>
            <a:off x="3819832" y="265937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0CFEC6A-A736-051C-45CD-268FBEEEF0BC}"/>
              </a:ext>
            </a:extLst>
          </p:cNvPr>
          <p:cNvSpPr/>
          <p:nvPr/>
        </p:nvSpPr>
        <p:spPr>
          <a:xfrm>
            <a:off x="4783393" y="265937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7F3DF7F-DEFE-0B31-F8BA-30651DEFB535}"/>
              </a:ext>
            </a:extLst>
          </p:cNvPr>
          <p:cNvSpPr/>
          <p:nvPr/>
        </p:nvSpPr>
        <p:spPr>
          <a:xfrm>
            <a:off x="5777762" y="264921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72C459D-7C85-2A61-315E-F5980BC5D0F6}"/>
              </a:ext>
            </a:extLst>
          </p:cNvPr>
          <p:cNvSpPr/>
          <p:nvPr/>
        </p:nvSpPr>
        <p:spPr>
          <a:xfrm>
            <a:off x="6842268" y="265937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20699B0-3DC0-BF6C-FFE7-904491C69E87}"/>
              </a:ext>
            </a:extLst>
          </p:cNvPr>
          <p:cNvSpPr/>
          <p:nvPr/>
        </p:nvSpPr>
        <p:spPr>
          <a:xfrm>
            <a:off x="2903467" y="357869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766173F-F836-A709-ACAB-51FF88EC547C}"/>
              </a:ext>
            </a:extLst>
          </p:cNvPr>
          <p:cNvSpPr/>
          <p:nvPr/>
        </p:nvSpPr>
        <p:spPr>
          <a:xfrm>
            <a:off x="3824750" y="357869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A312FD8-2388-F5B6-1A6F-1A00F0EA7C90}"/>
              </a:ext>
            </a:extLst>
          </p:cNvPr>
          <p:cNvSpPr/>
          <p:nvPr/>
        </p:nvSpPr>
        <p:spPr>
          <a:xfrm>
            <a:off x="4788311" y="357869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9A11FED-B7EE-AC72-2E88-F55C40FAEAF7}"/>
              </a:ext>
            </a:extLst>
          </p:cNvPr>
          <p:cNvSpPr/>
          <p:nvPr/>
        </p:nvSpPr>
        <p:spPr>
          <a:xfrm>
            <a:off x="5782680" y="356853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1FF96C6-C990-4B8D-A595-7E04B654EB28}"/>
              </a:ext>
            </a:extLst>
          </p:cNvPr>
          <p:cNvSpPr/>
          <p:nvPr/>
        </p:nvSpPr>
        <p:spPr>
          <a:xfrm>
            <a:off x="6847186" y="357869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FE8DE20-18D1-2B4A-379D-CDD10A56014B}"/>
              </a:ext>
            </a:extLst>
          </p:cNvPr>
          <p:cNvSpPr/>
          <p:nvPr/>
        </p:nvSpPr>
        <p:spPr>
          <a:xfrm>
            <a:off x="2903467" y="449801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E731D59-9C2E-CF7E-E5D3-92AA1EA136B8}"/>
              </a:ext>
            </a:extLst>
          </p:cNvPr>
          <p:cNvSpPr/>
          <p:nvPr/>
        </p:nvSpPr>
        <p:spPr>
          <a:xfrm>
            <a:off x="3824750" y="449801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52C65EF-AFEA-FDE8-5C14-207089739C48}"/>
              </a:ext>
            </a:extLst>
          </p:cNvPr>
          <p:cNvSpPr/>
          <p:nvPr/>
        </p:nvSpPr>
        <p:spPr>
          <a:xfrm>
            <a:off x="4788311" y="449801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4DCAE58-F132-1F09-2865-A00F7A9E5C87}"/>
              </a:ext>
            </a:extLst>
          </p:cNvPr>
          <p:cNvSpPr/>
          <p:nvPr/>
        </p:nvSpPr>
        <p:spPr>
          <a:xfrm>
            <a:off x="5782680" y="448785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83AD753-6DB2-E6DF-202C-6EC6923FB9DF}"/>
              </a:ext>
            </a:extLst>
          </p:cNvPr>
          <p:cNvSpPr/>
          <p:nvPr/>
        </p:nvSpPr>
        <p:spPr>
          <a:xfrm>
            <a:off x="6847186" y="449801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6B63463-C75E-F4D6-339F-55A68BE78D00}"/>
              </a:ext>
            </a:extLst>
          </p:cNvPr>
          <p:cNvSpPr/>
          <p:nvPr/>
        </p:nvSpPr>
        <p:spPr>
          <a:xfrm>
            <a:off x="2758441" y="1531121"/>
            <a:ext cx="4587239" cy="3438838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0B57DFF-177C-CD21-2930-5FFD27C4EB46}"/>
              </a:ext>
            </a:extLst>
          </p:cNvPr>
          <p:cNvCxnSpPr>
            <a:cxnSpLocks/>
          </p:cNvCxnSpPr>
          <p:nvPr/>
        </p:nvCxnSpPr>
        <p:spPr>
          <a:xfrm flipV="1">
            <a:off x="4935793" y="3765606"/>
            <a:ext cx="0" cy="2527451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7EE0C11-117C-8238-8998-109B8FD06CA4}"/>
              </a:ext>
            </a:extLst>
          </p:cNvPr>
          <p:cNvCxnSpPr>
            <a:cxnSpLocks/>
          </p:cNvCxnSpPr>
          <p:nvPr/>
        </p:nvCxnSpPr>
        <p:spPr>
          <a:xfrm>
            <a:off x="4924023" y="3766159"/>
            <a:ext cx="2860259" cy="11881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108" name="Object 107">
            <a:extLst>
              <a:ext uri="{FF2B5EF4-FFF2-40B4-BE49-F238E27FC236}">
                <a16:creationId xmlns:a16="http://schemas.microsoft.com/office/drawing/2014/main" id="{6CDA5AD5-0E7E-3F08-2B50-1FA60ECEB5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4594898"/>
              </p:ext>
            </p:extLst>
          </p:nvPr>
        </p:nvGraphicFramePr>
        <p:xfrm>
          <a:off x="7880603" y="3032042"/>
          <a:ext cx="288926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64880" progId="Equation.DSMT4">
                  <p:embed/>
                </p:oleObj>
              </mc:Choice>
              <mc:Fallback>
                <p:oleObj name="Equation" r:id="rId2" imgW="164880" imgH="164880" progId="Equation.DSMT4">
                  <p:embed/>
                  <p:pic>
                    <p:nvPicPr>
                      <p:cNvPr id="108" name="Object 107">
                        <a:extLst>
                          <a:ext uri="{FF2B5EF4-FFF2-40B4-BE49-F238E27FC236}">
                            <a16:creationId xmlns:a16="http://schemas.microsoft.com/office/drawing/2014/main" id="{AAEABAC7-2DCA-4204-DCF2-E6DF59E3F2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880603" y="3032042"/>
                        <a:ext cx="288926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" name="Object 108">
            <a:extLst>
              <a:ext uri="{FF2B5EF4-FFF2-40B4-BE49-F238E27FC236}">
                <a16:creationId xmlns:a16="http://schemas.microsoft.com/office/drawing/2014/main" id="{BE3167BD-FD48-D3C5-A1D4-64F9C431862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2553309"/>
              </p:ext>
            </p:extLst>
          </p:nvPr>
        </p:nvGraphicFramePr>
        <p:xfrm>
          <a:off x="4423764" y="6373678"/>
          <a:ext cx="26670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2280" imgH="177480" progId="Equation.DSMT4">
                  <p:embed/>
                </p:oleObj>
              </mc:Choice>
              <mc:Fallback>
                <p:oleObj name="Equation" r:id="rId4" imgW="152280" imgH="177480" progId="Equation.DSMT4">
                  <p:embed/>
                  <p:pic>
                    <p:nvPicPr>
                      <p:cNvPr id="109" name="Object 108">
                        <a:extLst>
                          <a:ext uri="{FF2B5EF4-FFF2-40B4-BE49-F238E27FC236}">
                            <a16:creationId xmlns:a16="http://schemas.microsoft.com/office/drawing/2014/main" id="{EB7A8ED9-14F8-B550-1A1D-5EC8F0C4ABE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23764" y="6373678"/>
                        <a:ext cx="266700" cy="3111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8ED6C88-0E6C-51BE-0845-0ECA2ED00FC5}"/>
              </a:ext>
            </a:extLst>
          </p:cNvPr>
          <p:cNvCxnSpPr>
            <a:cxnSpLocks/>
          </p:cNvCxnSpPr>
          <p:nvPr/>
        </p:nvCxnSpPr>
        <p:spPr>
          <a:xfrm flipV="1">
            <a:off x="3802317" y="1897011"/>
            <a:ext cx="4192424" cy="3776607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D249FA8-C14F-7A94-8589-A93855D09BD0}"/>
              </a:ext>
            </a:extLst>
          </p:cNvPr>
          <p:cNvCxnSpPr>
            <a:cxnSpLocks/>
          </p:cNvCxnSpPr>
          <p:nvPr/>
        </p:nvCxnSpPr>
        <p:spPr>
          <a:xfrm>
            <a:off x="7569906" y="1385649"/>
            <a:ext cx="463944" cy="456585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4A39C66-0A02-21AD-1DD7-514726D6ABC1}"/>
              </a:ext>
            </a:extLst>
          </p:cNvPr>
          <p:cNvSpPr txBox="1"/>
          <p:nvPr/>
        </p:nvSpPr>
        <p:spPr>
          <a:xfrm>
            <a:off x="7819786" y="128244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F6BE263-1F63-61E9-2418-3FC8CF587D59}"/>
              </a:ext>
            </a:extLst>
          </p:cNvPr>
          <p:cNvCxnSpPr>
            <a:cxnSpLocks/>
          </p:cNvCxnSpPr>
          <p:nvPr/>
        </p:nvCxnSpPr>
        <p:spPr>
          <a:xfrm>
            <a:off x="4954312" y="3770994"/>
            <a:ext cx="621727" cy="6996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26C72F4-43DD-9E8A-843C-3A3B824C1987}"/>
              </a:ext>
            </a:extLst>
          </p:cNvPr>
          <p:cNvCxnSpPr>
            <a:cxnSpLocks/>
          </p:cNvCxnSpPr>
          <p:nvPr/>
        </p:nvCxnSpPr>
        <p:spPr>
          <a:xfrm flipV="1">
            <a:off x="3293364" y="1457445"/>
            <a:ext cx="4166454" cy="3753104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1C34337-C704-59AC-3A58-F5B1BC677AA3}"/>
              </a:ext>
            </a:extLst>
          </p:cNvPr>
          <p:cNvCxnSpPr>
            <a:cxnSpLocks/>
          </p:cNvCxnSpPr>
          <p:nvPr/>
        </p:nvCxnSpPr>
        <p:spPr>
          <a:xfrm flipV="1">
            <a:off x="2784411" y="972109"/>
            <a:ext cx="4136566" cy="3830373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4E3BB72-C1CB-ACE5-49D5-36BC6402DC88}"/>
              </a:ext>
            </a:extLst>
          </p:cNvPr>
          <p:cNvCxnSpPr>
            <a:cxnSpLocks/>
          </p:cNvCxnSpPr>
          <p:nvPr/>
        </p:nvCxnSpPr>
        <p:spPr>
          <a:xfrm flipV="1">
            <a:off x="2390775" y="564943"/>
            <a:ext cx="4101346" cy="3738488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CB9296D-FD49-D378-4181-0D3417D16737}"/>
              </a:ext>
            </a:extLst>
          </p:cNvPr>
          <p:cNvCxnSpPr>
            <a:cxnSpLocks/>
          </p:cNvCxnSpPr>
          <p:nvPr/>
        </p:nvCxnSpPr>
        <p:spPr>
          <a:xfrm flipV="1">
            <a:off x="1961919" y="173172"/>
            <a:ext cx="4021249" cy="3592434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6DE3F98-F1FF-E2EA-0D00-D0BC362C7F3C}"/>
              </a:ext>
            </a:extLst>
          </p:cNvPr>
          <p:cNvCxnSpPr>
            <a:cxnSpLocks/>
          </p:cNvCxnSpPr>
          <p:nvPr/>
        </p:nvCxnSpPr>
        <p:spPr>
          <a:xfrm flipV="1">
            <a:off x="4297956" y="2434187"/>
            <a:ext cx="4205738" cy="3720238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81" name="Ink 80">
                <a:extLst>
                  <a:ext uri="{FF2B5EF4-FFF2-40B4-BE49-F238E27FC236}">
                    <a16:creationId xmlns:a16="http://schemas.microsoft.com/office/drawing/2014/main" id="{3E09B520-53B5-ADA5-3ED3-7A3089230E12}"/>
                  </a:ext>
                </a:extLst>
              </p14:cNvPr>
              <p14:cNvContentPartPr/>
              <p14:nvPr/>
            </p14:nvContentPartPr>
            <p14:xfrm>
              <a:off x="4937720" y="4026880"/>
              <a:ext cx="216360" cy="109080"/>
            </p14:xfrm>
          </p:contentPart>
        </mc:Choice>
        <mc:Fallback>
          <p:pic>
            <p:nvPicPr>
              <p:cNvPr id="81" name="Ink 80">
                <a:extLst>
                  <a:ext uri="{FF2B5EF4-FFF2-40B4-BE49-F238E27FC236}">
                    <a16:creationId xmlns:a16="http://schemas.microsoft.com/office/drawing/2014/main" id="{3E09B520-53B5-ADA5-3ED3-7A3089230E1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931600" y="4020760"/>
                <a:ext cx="228600" cy="121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82" name="Ink 81">
                <a:extLst>
                  <a:ext uri="{FF2B5EF4-FFF2-40B4-BE49-F238E27FC236}">
                    <a16:creationId xmlns:a16="http://schemas.microsoft.com/office/drawing/2014/main" id="{20310D36-5A74-3904-528B-056926A9235D}"/>
                  </a:ext>
                </a:extLst>
              </p14:cNvPr>
              <p14:cNvContentPartPr/>
              <p14:nvPr/>
            </p14:nvContentPartPr>
            <p14:xfrm>
              <a:off x="5201640" y="3794080"/>
              <a:ext cx="163800" cy="280440"/>
            </p14:xfrm>
          </p:contentPart>
        </mc:Choice>
        <mc:Fallback>
          <p:pic>
            <p:nvPicPr>
              <p:cNvPr id="82" name="Ink 81">
                <a:extLst>
                  <a:ext uri="{FF2B5EF4-FFF2-40B4-BE49-F238E27FC236}">
                    <a16:creationId xmlns:a16="http://schemas.microsoft.com/office/drawing/2014/main" id="{20310D36-5A74-3904-528B-056926A9235D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195520" y="3787960"/>
                <a:ext cx="176040" cy="29268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83" name="Object 82">
            <a:extLst>
              <a:ext uri="{FF2B5EF4-FFF2-40B4-BE49-F238E27FC236}">
                <a16:creationId xmlns:a16="http://schemas.microsoft.com/office/drawing/2014/main" id="{A99E139E-1443-C723-0D3F-C4807DDAEB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6234447"/>
              </p:ext>
            </p:extLst>
          </p:nvPr>
        </p:nvGraphicFramePr>
        <p:xfrm>
          <a:off x="5377085" y="3857022"/>
          <a:ext cx="257175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57641" imgH="359795" progId="Equation.DSMT4">
                  <p:embed/>
                </p:oleObj>
              </mc:Choice>
              <mc:Fallback>
                <p:oleObj name="Equation" r:id="rId10" imgW="257641" imgH="359795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377085" y="3857022"/>
                        <a:ext cx="257175" cy="36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bject 83">
            <a:extLst>
              <a:ext uri="{FF2B5EF4-FFF2-40B4-BE49-F238E27FC236}">
                <a16:creationId xmlns:a16="http://schemas.microsoft.com/office/drawing/2014/main" id="{181C7A89-303B-0749-AB4F-5CA2230760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2453766"/>
              </p:ext>
            </p:extLst>
          </p:nvPr>
        </p:nvGraphicFramePr>
        <p:xfrm>
          <a:off x="4981036" y="4100017"/>
          <a:ext cx="257175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57641" imgH="359795" progId="Equation.DSMT4">
                  <p:embed/>
                </p:oleObj>
              </mc:Choice>
              <mc:Fallback>
                <p:oleObj name="Equation" r:id="rId12" imgW="257641" imgH="359795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981036" y="4100017"/>
                        <a:ext cx="257175" cy="36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9287545F-D93E-47D9-CB02-72DDDCF198F7}"/>
              </a:ext>
            </a:extLst>
          </p:cNvPr>
          <p:cNvCxnSpPr>
            <a:cxnSpLocks/>
          </p:cNvCxnSpPr>
          <p:nvPr/>
        </p:nvCxnSpPr>
        <p:spPr>
          <a:xfrm flipV="1">
            <a:off x="4570033" y="3146167"/>
            <a:ext cx="0" cy="314689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0EE6AB1C-5E83-6D81-23CC-E145C0F3B559}"/>
              </a:ext>
            </a:extLst>
          </p:cNvPr>
          <p:cNvCxnSpPr>
            <a:cxnSpLocks/>
          </p:cNvCxnSpPr>
          <p:nvPr/>
        </p:nvCxnSpPr>
        <p:spPr>
          <a:xfrm flipV="1">
            <a:off x="4134464" y="2721166"/>
            <a:ext cx="0" cy="3571891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D85D78E2-40D3-D43E-EF99-DD0AFCA9F654}"/>
              </a:ext>
            </a:extLst>
          </p:cNvPr>
          <p:cNvCxnSpPr>
            <a:cxnSpLocks/>
          </p:cNvCxnSpPr>
          <p:nvPr/>
        </p:nvCxnSpPr>
        <p:spPr>
          <a:xfrm>
            <a:off x="4567166" y="3186609"/>
            <a:ext cx="3202366" cy="2432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83B67730-2C64-949A-F122-61BC264492D0}"/>
              </a:ext>
            </a:extLst>
          </p:cNvPr>
          <p:cNvCxnSpPr>
            <a:cxnSpLocks/>
          </p:cNvCxnSpPr>
          <p:nvPr/>
        </p:nvCxnSpPr>
        <p:spPr>
          <a:xfrm flipV="1">
            <a:off x="4115762" y="2736062"/>
            <a:ext cx="3576061" cy="2512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158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535696-F810-9D35-5AAD-0D2F30DD8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FFEF7572-2CCA-8C0D-917E-F3A49FA836B7}"/>
              </a:ext>
            </a:extLst>
          </p:cNvPr>
          <p:cNvSpPr/>
          <p:nvPr/>
        </p:nvSpPr>
        <p:spPr>
          <a:xfrm>
            <a:off x="2874091" y="116512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D9CD5A0-F5B1-557C-5F19-8FEAE323CC86}"/>
              </a:ext>
            </a:extLst>
          </p:cNvPr>
          <p:cNvSpPr/>
          <p:nvPr/>
        </p:nvSpPr>
        <p:spPr>
          <a:xfrm>
            <a:off x="3734414" y="116512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639C632-4AC5-F7EA-430E-688C8F7EAC84}"/>
              </a:ext>
            </a:extLst>
          </p:cNvPr>
          <p:cNvSpPr/>
          <p:nvPr/>
        </p:nvSpPr>
        <p:spPr>
          <a:xfrm>
            <a:off x="4697975" y="116512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ECE0272-8720-9417-50A9-4B927DBBDF30}"/>
              </a:ext>
            </a:extLst>
          </p:cNvPr>
          <p:cNvSpPr/>
          <p:nvPr/>
        </p:nvSpPr>
        <p:spPr>
          <a:xfrm>
            <a:off x="5651704" y="116512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A81C043-2CFA-D8CB-4C19-D94D815235FF}"/>
              </a:ext>
            </a:extLst>
          </p:cNvPr>
          <p:cNvSpPr/>
          <p:nvPr/>
        </p:nvSpPr>
        <p:spPr>
          <a:xfrm>
            <a:off x="6787330" y="116512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0A0D44A-285D-0D8D-F75E-1367065D3C23}"/>
              </a:ext>
            </a:extLst>
          </p:cNvPr>
          <p:cNvSpPr/>
          <p:nvPr/>
        </p:nvSpPr>
        <p:spPr>
          <a:xfrm>
            <a:off x="2874091" y="208443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71FFA80-BFB0-C42F-BC6A-5371F77FE200}"/>
              </a:ext>
            </a:extLst>
          </p:cNvPr>
          <p:cNvSpPr/>
          <p:nvPr/>
        </p:nvSpPr>
        <p:spPr>
          <a:xfrm>
            <a:off x="3734414" y="208443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50C0CB2-8E34-41E3-51B7-1E53A92CA7E3}"/>
              </a:ext>
            </a:extLst>
          </p:cNvPr>
          <p:cNvSpPr/>
          <p:nvPr/>
        </p:nvSpPr>
        <p:spPr>
          <a:xfrm>
            <a:off x="4697975" y="208443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0AE80D8-F64A-CBD2-A2F3-4227CA8506AD}"/>
              </a:ext>
            </a:extLst>
          </p:cNvPr>
          <p:cNvSpPr/>
          <p:nvPr/>
        </p:nvSpPr>
        <p:spPr>
          <a:xfrm>
            <a:off x="5651704" y="208443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524FC41-4021-D409-CCB0-74F8A5A3BEF7}"/>
              </a:ext>
            </a:extLst>
          </p:cNvPr>
          <p:cNvSpPr/>
          <p:nvPr/>
        </p:nvSpPr>
        <p:spPr>
          <a:xfrm>
            <a:off x="6787330" y="208443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4CF7F05-3A58-08B6-9EA6-209FA47B2D8D}"/>
              </a:ext>
            </a:extLst>
          </p:cNvPr>
          <p:cNvSpPr/>
          <p:nvPr/>
        </p:nvSpPr>
        <p:spPr>
          <a:xfrm>
            <a:off x="2879009" y="300375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FD57C33-9677-3906-B5FE-913DD65B588C}"/>
              </a:ext>
            </a:extLst>
          </p:cNvPr>
          <p:cNvSpPr/>
          <p:nvPr/>
        </p:nvSpPr>
        <p:spPr>
          <a:xfrm>
            <a:off x="3739332" y="300375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7DA961E-ED4E-A40F-5782-0F4731F08B52}"/>
              </a:ext>
            </a:extLst>
          </p:cNvPr>
          <p:cNvSpPr/>
          <p:nvPr/>
        </p:nvSpPr>
        <p:spPr>
          <a:xfrm>
            <a:off x="4702893" y="300375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B56D970-A960-4791-3D61-F304A637923B}"/>
              </a:ext>
            </a:extLst>
          </p:cNvPr>
          <p:cNvSpPr/>
          <p:nvPr/>
        </p:nvSpPr>
        <p:spPr>
          <a:xfrm>
            <a:off x="5656622" y="300375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47337D7-72BE-8F58-511D-413225EE28E2}"/>
              </a:ext>
            </a:extLst>
          </p:cNvPr>
          <p:cNvSpPr/>
          <p:nvPr/>
        </p:nvSpPr>
        <p:spPr>
          <a:xfrm>
            <a:off x="6792248" y="300375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92C0256-07FB-225D-CDD0-319D4846F0EC}"/>
              </a:ext>
            </a:extLst>
          </p:cNvPr>
          <p:cNvSpPr/>
          <p:nvPr/>
        </p:nvSpPr>
        <p:spPr>
          <a:xfrm>
            <a:off x="2879009" y="392306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604FFA5-5234-0C3F-0253-08F569CB765B}"/>
              </a:ext>
            </a:extLst>
          </p:cNvPr>
          <p:cNvSpPr/>
          <p:nvPr/>
        </p:nvSpPr>
        <p:spPr>
          <a:xfrm>
            <a:off x="3739332" y="392306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32C52A5-2E48-7134-CEC4-A52A1714DB47}"/>
              </a:ext>
            </a:extLst>
          </p:cNvPr>
          <p:cNvSpPr/>
          <p:nvPr/>
        </p:nvSpPr>
        <p:spPr>
          <a:xfrm>
            <a:off x="4702893" y="392306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544C6BD-0421-64EF-8C67-8AFFABE4692C}"/>
              </a:ext>
            </a:extLst>
          </p:cNvPr>
          <p:cNvSpPr/>
          <p:nvPr/>
        </p:nvSpPr>
        <p:spPr>
          <a:xfrm>
            <a:off x="5656622" y="392306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6AC4C39-2227-DA92-24EC-CAFBBC02B7D3}"/>
              </a:ext>
            </a:extLst>
          </p:cNvPr>
          <p:cNvSpPr/>
          <p:nvPr/>
        </p:nvSpPr>
        <p:spPr>
          <a:xfrm>
            <a:off x="6792248" y="392306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A76735B-0A9E-8F7E-89E0-7C8C727635D4}"/>
              </a:ext>
            </a:extLst>
          </p:cNvPr>
          <p:cNvSpPr/>
          <p:nvPr/>
        </p:nvSpPr>
        <p:spPr>
          <a:xfrm>
            <a:off x="2736440" y="956180"/>
            <a:ext cx="4630382" cy="3438838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BDABB5B-3558-C854-8B92-84599D703617}"/>
              </a:ext>
            </a:extLst>
          </p:cNvPr>
          <p:cNvCxnSpPr>
            <a:cxnSpLocks/>
          </p:cNvCxnSpPr>
          <p:nvPr/>
        </p:nvCxnSpPr>
        <p:spPr>
          <a:xfrm flipH="1" flipV="1">
            <a:off x="4855291" y="3205478"/>
            <a:ext cx="48632" cy="2487401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D3D778F-6B7D-B716-D7AF-1FB4F00ED9DB}"/>
              </a:ext>
            </a:extLst>
          </p:cNvPr>
          <p:cNvCxnSpPr>
            <a:cxnSpLocks/>
          </p:cNvCxnSpPr>
          <p:nvPr/>
        </p:nvCxnSpPr>
        <p:spPr>
          <a:xfrm>
            <a:off x="4892195" y="3205478"/>
            <a:ext cx="37502" cy="2799082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53" name="Object 52">
            <a:extLst>
              <a:ext uri="{FF2B5EF4-FFF2-40B4-BE49-F238E27FC236}">
                <a16:creationId xmlns:a16="http://schemas.microsoft.com/office/drawing/2014/main" id="{EA373BB8-60B2-53C9-C6AB-A2C6C75923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255693"/>
              </p:ext>
            </p:extLst>
          </p:nvPr>
        </p:nvGraphicFramePr>
        <p:xfrm>
          <a:off x="5353544" y="5692879"/>
          <a:ext cx="254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53800" imgH="241200" progId="Equation.DSMT4">
                  <p:embed/>
                </p:oleObj>
              </mc:Choice>
              <mc:Fallback>
                <p:oleObj name="Equation" r:id="rId2" imgW="253800" imgH="241200" progId="Equation.DSMT4">
                  <p:embed/>
                  <p:pic>
                    <p:nvPicPr>
                      <p:cNvPr id="53" name="Object 52">
                        <a:extLst>
                          <a:ext uri="{FF2B5EF4-FFF2-40B4-BE49-F238E27FC236}">
                            <a16:creationId xmlns:a16="http://schemas.microsoft.com/office/drawing/2014/main" id="{0F1D1CCD-64EB-BDD1-EB96-52F230E28D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353544" y="5692879"/>
                        <a:ext cx="2540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>
            <a:extLst>
              <a:ext uri="{FF2B5EF4-FFF2-40B4-BE49-F238E27FC236}">
                <a16:creationId xmlns:a16="http://schemas.microsoft.com/office/drawing/2014/main" id="{A3919B46-33E1-4DC5-C221-D8E851EA74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5522171"/>
              </p:ext>
            </p:extLst>
          </p:nvPr>
        </p:nvGraphicFramePr>
        <p:xfrm>
          <a:off x="4623724" y="5375764"/>
          <a:ext cx="271813" cy="317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2280" imgH="177480" progId="Equation.DSMT4">
                  <p:embed/>
                </p:oleObj>
              </mc:Choice>
              <mc:Fallback>
                <p:oleObj name="Equation" r:id="rId4" imgW="152280" imgH="177480" progId="Equation.DSMT4">
                  <p:embed/>
                  <p:pic>
                    <p:nvPicPr>
                      <p:cNvPr id="55" name="Object 54">
                        <a:extLst>
                          <a:ext uri="{FF2B5EF4-FFF2-40B4-BE49-F238E27FC236}">
                            <a16:creationId xmlns:a16="http://schemas.microsoft.com/office/drawing/2014/main" id="{21FEE53D-D637-F456-65A2-523DDC1EF3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23724" y="5375764"/>
                        <a:ext cx="271813" cy="3171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794E57E-93AC-226D-FC4A-A6754F2D3597}"/>
              </a:ext>
            </a:extLst>
          </p:cNvPr>
          <p:cNvCxnSpPr>
            <a:cxnSpLocks/>
          </p:cNvCxnSpPr>
          <p:nvPr/>
        </p:nvCxnSpPr>
        <p:spPr>
          <a:xfrm>
            <a:off x="2228606" y="4098249"/>
            <a:ext cx="591945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83A03A2-FE0D-22A7-35F1-CD557511FB9F}"/>
              </a:ext>
            </a:extLst>
          </p:cNvPr>
          <p:cNvCxnSpPr>
            <a:cxnSpLocks/>
          </p:cNvCxnSpPr>
          <p:nvPr/>
        </p:nvCxnSpPr>
        <p:spPr>
          <a:xfrm>
            <a:off x="2036320" y="3205478"/>
            <a:ext cx="0" cy="89277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4D23863-5CFC-0A0F-2012-1B7938A5DB95}"/>
              </a:ext>
            </a:extLst>
          </p:cNvPr>
          <p:cNvSpPr txBox="1"/>
          <p:nvPr/>
        </p:nvSpPr>
        <p:spPr>
          <a:xfrm>
            <a:off x="1756577" y="3467197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516966AF-EF1D-33EA-840E-464513834F5C}"/>
              </a:ext>
            </a:extLst>
          </p:cNvPr>
          <p:cNvCxnSpPr>
            <a:cxnSpLocks/>
          </p:cNvCxnSpPr>
          <p:nvPr/>
        </p:nvCxnSpPr>
        <p:spPr>
          <a:xfrm>
            <a:off x="4855291" y="3205478"/>
            <a:ext cx="48632" cy="19100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7CFD0AB8-C992-9FD8-873D-D34EE698AC9C}"/>
              </a:ext>
            </a:extLst>
          </p:cNvPr>
          <p:cNvCxnSpPr>
            <a:cxnSpLocks/>
          </p:cNvCxnSpPr>
          <p:nvPr/>
        </p:nvCxnSpPr>
        <p:spPr>
          <a:xfrm>
            <a:off x="2228606" y="3205478"/>
            <a:ext cx="591945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07F1E7DC-45C9-394D-2E5E-B4E88C9F9AED}"/>
              </a:ext>
            </a:extLst>
          </p:cNvPr>
          <p:cNvCxnSpPr>
            <a:cxnSpLocks/>
          </p:cNvCxnSpPr>
          <p:nvPr/>
        </p:nvCxnSpPr>
        <p:spPr>
          <a:xfrm>
            <a:off x="2228606" y="2241753"/>
            <a:ext cx="591945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15B7FF75-D721-2A38-16C2-704AE8F51A9B}"/>
              </a:ext>
            </a:extLst>
          </p:cNvPr>
          <p:cNvCxnSpPr>
            <a:cxnSpLocks/>
          </p:cNvCxnSpPr>
          <p:nvPr/>
        </p:nvCxnSpPr>
        <p:spPr>
          <a:xfrm>
            <a:off x="2228606" y="1322437"/>
            <a:ext cx="591945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58CDC0BD-3AD5-6725-3D0C-57C248123B2A}"/>
              </a:ext>
            </a:extLst>
          </p:cNvPr>
          <p:cNvCxnSpPr>
            <a:cxnSpLocks/>
          </p:cNvCxnSpPr>
          <p:nvPr/>
        </p:nvCxnSpPr>
        <p:spPr>
          <a:xfrm>
            <a:off x="5164406" y="2241753"/>
            <a:ext cx="68927" cy="3762807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55BBB927-A891-759B-34C8-A9BED9E98E81}"/>
              </a:ext>
            </a:extLst>
          </p:cNvPr>
          <p:cNvCxnSpPr>
            <a:cxnSpLocks/>
          </p:cNvCxnSpPr>
          <p:nvPr/>
        </p:nvCxnSpPr>
        <p:spPr>
          <a:xfrm flipH="1" flipV="1">
            <a:off x="5099212" y="2267883"/>
            <a:ext cx="70112" cy="3424996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6785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E56049-55EE-E74D-248F-1BB4257CC5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FD283602-59B1-7109-1805-23DE00DEE1C3}"/>
              </a:ext>
            </a:extLst>
          </p:cNvPr>
          <p:cNvSpPr/>
          <p:nvPr/>
        </p:nvSpPr>
        <p:spPr>
          <a:xfrm>
            <a:off x="2857809" y="151056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5DCB033-D99D-BEDD-7363-6B05E8FFD23A}"/>
              </a:ext>
            </a:extLst>
          </p:cNvPr>
          <p:cNvSpPr/>
          <p:nvPr/>
        </p:nvSpPr>
        <p:spPr>
          <a:xfrm>
            <a:off x="3718132" y="151056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DE722A2-74FA-C0AF-1DCE-0D54622DF8F5}"/>
              </a:ext>
            </a:extLst>
          </p:cNvPr>
          <p:cNvSpPr/>
          <p:nvPr/>
        </p:nvSpPr>
        <p:spPr>
          <a:xfrm>
            <a:off x="4681693" y="151056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B0E4512-E528-2C9D-27A8-5BBA1F63FB57}"/>
              </a:ext>
            </a:extLst>
          </p:cNvPr>
          <p:cNvSpPr/>
          <p:nvPr/>
        </p:nvSpPr>
        <p:spPr>
          <a:xfrm>
            <a:off x="5635422" y="151056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FAA4DA7-1525-E7D0-5192-2878F904B588}"/>
              </a:ext>
            </a:extLst>
          </p:cNvPr>
          <p:cNvSpPr/>
          <p:nvPr/>
        </p:nvSpPr>
        <p:spPr>
          <a:xfrm>
            <a:off x="6638968" y="151056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AFA0924-28BE-24A9-268E-D65C384A3D1F}"/>
              </a:ext>
            </a:extLst>
          </p:cNvPr>
          <p:cNvSpPr/>
          <p:nvPr/>
        </p:nvSpPr>
        <p:spPr>
          <a:xfrm>
            <a:off x="2857809" y="242987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E812B45-0109-D042-1EEE-3BA056EBD884}"/>
              </a:ext>
            </a:extLst>
          </p:cNvPr>
          <p:cNvSpPr/>
          <p:nvPr/>
        </p:nvSpPr>
        <p:spPr>
          <a:xfrm>
            <a:off x="3718132" y="242987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315458A-4EE4-8FC2-B7A2-A9CB0EA034BD}"/>
              </a:ext>
            </a:extLst>
          </p:cNvPr>
          <p:cNvSpPr/>
          <p:nvPr/>
        </p:nvSpPr>
        <p:spPr>
          <a:xfrm>
            <a:off x="4681693" y="242987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14D6115-CD1A-8EBC-BF66-BC9DF272245D}"/>
              </a:ext>
            </a:extLst>
          </p:cNvPr>
          <p:cNvSpPr/>
          <p:nvPr/>
        </p:nvSpPr>
        <p:spPr>
          <a:xfrm>
            <a:off x="5635422" y="242987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BDCBF58-D562-D22D-723D-629DF3070095}"/>
              </a:ext>
            </a:extLst>
          </p:cNvPr>
          <p:cNvSpPr/>
          <p:nvPr/>
        </p:nvSpPr>
        <p:spPr>
          <a:xfrm>
            <a:off x="6638968" y="242987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2AB6387-6948-212A-FC38-7C61EBEF2299}"/>
              </a:ext>
            </a:extLst>
          </p:cNvPr>
          <p:cNvSpPr/>
          <p:nvPr/>
        </p:nvSpPr>
        <p:spPr>
          <a:xfrm>
            <a:off x="2862727" y="334919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5692405-78EF-FDC8-5E6B-E1BDDFFE7876}"/>
              </a:ext>
            </a:extLst>
          </p:cNvPr>
          <p:cNvSpPr/>
          <p:nvPr/>
        </p:nvSpPr>
        <p:spPr>
          <a:xfrm>
            <a:off x="3723050" y="334919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D789CAA-B254-5991-1A7C-D894F80E055F}"/>
              </a:ext>
            </a:extLst>
          </p:cNvPr>
          <p:cNvSpPr/>
          <p:nvPr/>
        </p:nvSpPr>
        <p:spPr>
          <a:xfrm>
            <a:off x="4686611" y="334919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53E7CB8-FE41-09FF-1A76-AD6CC5782A39}"/>
              </a:ext>
            </a:extLst>
          </p:cNvPr>
          <p:cNvSpPr/>
          <p:nvPr/>
        </p:nvSpPr>
        <p:spPr>
          <a:xfrm>
            <a:off x="5640340" y="334919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FC18BD2-6F1B-86F7-85D3-63722760E056}"/>
              </a:ext>
            </a:extLst>
          </p:cNvPr>
          <p:cNvSpPr/>
          <p:nvPr/>
        </p:nvSpPr>
        <p:spPr>
          <a:xfrm>
            <a:off x="6643886" y="334919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A57EB46-A56A-0130-5AF3-F71B1BFB6741}"/>
              </a:ext>
            </a:extLst>
          </p:cNvPr>
          <p:cNvSpPr/>
          <p:nvPr/>
        </p:nvSpPr>
        <p:spPr>
          <a:xfrm>
            <a:off x="2862727" y="426850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BB06222-31F4-416F-C78F-E43506C410E7}"/>
              </a:ext>
            </a:extLst>
          </p:cNvPr>
          <p:cNvSpPr/>
          <p:nvPr/>
        </p:nvSpPr>
        <p:spPr>
          <a:xfrm>
            <a:off x="3723050" y="426850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F53D806-6AF9-DDC6-F4AD-21A269637BAE}"/>
              </a:ext>
            </a:extLst>
          </p:cNvPr>
          <p:cNvSpPr/>
          <p:nvPr/>
        </p:nvSpPr>
        <p:spPr>
          <a:xfrm>
            <a:off x="4686611" y="426850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C85A94E-D7C0-60DF-B4E9-611C86B02ABB}"/>
              </a:ext>
            </a:extLst>
          </p:cNvPr>
          <p:cNvSpPr/>
          <p:nvPr/>
        </p:nvSpPr>
        <p:spPr>
          <a:xfrm>
            <a:off x="5640340" y="426850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8CF670A-7858-3A5E-CD3E-49BCB0D6DC3B}"/>
              </a:ext>
            </a:extLst>
          </p:cNvPr>
          <p:cNvSpPr/>
          <p:nvPr/>
        </p:nvSpPr>
        <p:spPr>
          <a:xfrm>
            <a:off x="6643886" y="426850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837AF4-2DEE-E4E9-A928-7683A24D067A}"/>
              </a:ext>
            </a:extLst>
          </p:cNvPr>
          <p:cNvSpPr/>
          <p:nvPr/>
        </p:nvSpPr>
        <p:spPr>
          <a:xfrm>
            <a:off x="2720158" y="1301620"/>
            <a:ext cx="4630382" cy="3438838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92D5439-6D4E-E084-B999-5119AA83BFE4}"/>
              </a:ext>
            </a:extLst>
          </p:cNvPr>
          <p:cNvCxnSpPr>
            <a:cxnSpLocks/>
          </p:cNvCxnSpPr>
          <p:nvPr/>
        </p:nvCxnSpPr>
        <p:spPr>
          <a:xfrm flipH="1" flipV="1">
            <a:off x="4855878" y="3535680"/>
            <a:ext cx="28637" cy="2619913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8916484-43A5-737A-5181-AD4502A9736C}"/>
              </a:ext>
            </a:extLst>
          </p:cNvPr>
          <p:cNvCxnSpPr>
            <a:cxnSpLocks/>
          </p:cNvCxnSpPr>
          <p:nvPr/>
        </p:nvCxnSpPr>
        <p:spPr>
          <a:xfrm flipH="1" flipV="1">
            <a:off x="2063399" y="3513219"/>
            <a:ext cx="2744618" cy="17528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53" name="Object 52">
            <a:extLst>
              <a:ext uri="{FF2B5EF4-FFF2-40B4-BE49-F238E27FC236}">
                <a16:creationId xmlns:a16="http://schemas.microsoft.com/office/drawing/2014/main" id="{9F4ACBF4-1DD8-A0E7-10CC-BA494020FA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1925213"/>
              </p:ext>
            </p:extLst>
          </p:nvPr>
        </p:nvGraphicFramePr>
        <p:xfrm>
          <a:off x="1695029" y="2805657"/>
          <a:ext cx="254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53800" imgH="241200" progId="Equation.DSMT4">
                  <p:embed/>
                </p:oleObj>
              </mc:Choice>
              <mc:Fallback>
                <p:oleObj name="Equation" r:id="rId2" imgW="253800" imgH="241200" progId="Equation.DSMT4">
                  <p:embed/>
                  <p:pic>
                    <p:nvPicPr>
                      <p:cNvPr id="53" name="Object 52">
                        <a:extLst>
                          <a:ext uri="{FF2B5EF4-FFF2-40B4-BE49-F238E27FC236}">
                            <a16:creationId xmlns:a16="http://schemas.microsoft.com/office/drawing/2014/main" id="{3A6213D2-5DCB-BE96-B659-8056A160EB7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695029" y="2805657"/>
                        <a:ext cx="2540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C79AD3E-462A-EAC4-7545-93BC9214EC3C}"/>
              </a:ext>
            </a:extLst>
          </p:cNvPr>
          <p:cNvCxnSpPr>
            <a:cxnSpLocks/>
          </p:cNvCxnSpPr>
          <p:nvPr/>
        </p:nvCxnSpPr>
        <p:spPr>
          <a:xfrm flipH="1" flipV="1">
            <a:off x="2381478" y="1979265"/>
            <a:ext cx="3411260" cy="342585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2580BF9-9D58-918C-140C-FA035CF13101}"/>
              </a:ext>
            </a:extLst>
          </p:cNvPr>
          <p:cNvCxnSpPr>
            <a:cxnSpLocks/>
          </p:cNvCxnSpPr>
          <p:nvPr/>
        </p:nvCxnSpPr>
        <p:spPr>
          <a:xfrm flipV="1">
            <a:off x="3271879" y="590539"/>
            <a:ext cx="539737" cy="42323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54E8803C-2DC8-29FC-2242-B89AFCAC663B}"/>
              </a:ext>
            </a:extLst>
          </p:cNvPr>
          <p:cNvSpPr txBox="1"/>
          <p:nvPr/>
        </p:nvSpPr>
        <p:spPr>
          <a:xfrm>
            <a:off x="3271879" y="46491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BEB719F-DFBB-03DE-7CE4-2D1CBA7F173C}"/>
              </a:ext>
            </a:extLst>
          </p:cNvPr>
          <p:cNvCxnSpPr>
            <a:cxnSpLocks/>
          </p:cNvCxnSpPr>
          <p:nvPr/>
        </p:nvCxnSpPr>
        <p:spPr>
          <a:xfrm flipH="1">
            <a:off x="4032867" y="3561520"/>
            <a:ext cx="780798" cy="7299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FB0486A-573D-2147-8F12-D82E5D95C7C1}"/>
              </a:ext>
            </a:extLst>
          </p:cNvPr>
          <p:cNvCxnSpPr>
            <a:cxnSpLocks/>
          </p:cNvCxnSpPr>
          <p:nvPr/>
        </p:nvCxnSpPr>
        <p:spPr>
          <a:xfrm flipH="1" flipV="1">
            <a:off x="2878774" y="1486919"/>
            <a:ext cx="3394978" cy="343559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D6435F8-68FD-EF56-52C1-19209FD5FB5F}"/>
              </a:ext>
            </a:extLst>
          </p:cNvPr>
          <p:cNvCxnSpPr>
            <a:cxnSpLocks/>
          </p:cNvCxnSpPr>
          <p:nvPr/>
        </p:nvCxnSpPr>
        <p:spPr>
          <a:xfrm flipH="1" flipV="1">
            <a:off x="3331057" y="1095045"/>
            <a:ext cx="3554226" cy="351938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C20D322-4A48-798D-6E75-E687DA4D4E19}"/>
              </a:ext>
            </a:extLst>
          </p:cNvPr>
          <p:cNvCxnSpPr>
            <a:cxnSpLocks/>
          </p:cNvCxnSpPr>
          <p:nvPr/>
        </p:nvCxnSpPr>
        <p:spPr>
          <a:xfrm flipH="1" flipV="1">
            <a:off x="3875448" y="716470"/>
            <a:ext cx="3411260" cy="336847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F444958-145A-8C3F-4CA4-628CA29A6BF1}"/>
              </a:ext>
            </a:extLst>
          </p:cNvPr>
          <p:cNvCxnSpPr>
            <a:cxnSpLocks/>
          </p:cNvCxnSpPr>
          <p:nvPr/>
        </p:nvCxnSpPr>
        <p:spPr>
          <a:xfrm flipH="1" flipV="1">
            <a:off x="4436576" y="306880"/>
            <a:ext cx="3411260" cy="336847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17E8699-DF94-58AF-0B79-0A811874D245}"/>
              </a:ext>
            </a:extLst>
          </p:cNvPr>
          <p:cNvCxnSpPr>
            <a:cxnSpLocks/>
          </p:cNvCxnSpPr>
          <p:nvPr/>
        </p:nvCxnSpPr>
        <p:spPr>
          <a:xfrm flipH="1" flipV="1">
            <a:off x="1846065" y="2400706"/>
            <a:ext cx="3411260" cy="342585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8" name="Ink 57">
                <a:extLst>
                  <a:ext uri="{FF2B5EF4-FFF2-40B4-BE49-F238E27FC236}">
                    <a16:creationId xmlns:a16="http://schemas.microsoft.com/office/drawing/2014/main" id="{F1C32733-A7AC-B9D8-A4E4-66D4B17382FF}"/>
                  </a:ext>
                </a:extLst>
              </p14:cNvPr>
              <p14:cNvContentPartPr/>
              <p14:nvPr/>
            </p14:nvContentPartPr>
            <p14:xfrm>
              <a:off x="4520480" y="3545920"/>
              <a:ext cx="161280" cy="153360"/>
            </p14:xfrm>
          </p:contentPart>
        </mc:Choice>
        <mc:Fallback>
          <p:pic>
            <p:nvPicPr>
              <p:cNvPr id="58" name="Ink 57">
                <a:extLst>
                  <a:ext uri="{FF2B5EF4-FFF2-40B4-BE49-F238E27FC236}">
                    <a16:creationId xmlns:a16="http://schemas.microsoft.com/office/drawing/2014/main" id="{F1C32733-A7AC-B9D8-A4E4-66D4B17382F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14360" y="3539800"/>
                <a:ext cx="173520" cy="165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9" name="Ink 58">
                <a:extLst>
                  <a:ext uri="{FF2B5EF4-FFF2-40B4-BE49-F238E27FC236}">
                    <a16:creationId xmlns:a16="http://schemas.microsoft.com/office/drawing/2014/main" id="{63ED0D88-8969-C92E-BB6C-A63FDAEA4C5A}"/>
                  </a:ext>
                </a:extLst>
              </p14:cNvPr>
              <p14:cNvContentPartPr/>
              <p14:nvPr/>
            </p14:nvContentPartPr>
            <p14:xfrm>
              <a:off x="4571600" y="3789640"/>
              <a:ext cx="280080" cy="112680"/>
            </p14:xfrm>
          </p:contentPart>
        </mc:Choice>
        <mc:Fallback>
          <p:pic>
            <p:nvPicPr>
              <p:cNvPr id="59" name="Ink 58">
                <a:extLst>
                  <a:ext uri="{FF2B5EF4-FFF2-40B4-BE49-F238E27FC236}">
                    <a16:creationId xmlns:a16="http://schemas.microsoft.com/office/drawing/2014/main" id="{63ED0D88-8969-C92E-BB6C-A63FDAEA4C5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65480" y="3783520"/>
                <a:ext cx="292320" cy="124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0" name="Object 59">
            <a:extLst>
              <a:ext uri="{FF2B5EF4-FFF2-40B4-BE49-F238E27FC236}">
                <a16:creationId xmlns:a16="http://schemas.microsoft.com/office/drawing/2014/main" id="{D387AD5F-42AE-58F4-E482-83FD3D052A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7649368"/>
              </p:ext>
            </p:extLst>
          </p:nvPr>
        </p:nvGraphicFramePr>
        <p:xfrm>
          <a:off x="4498069" y="3870496"/>
          <a:ext cx="257018" cy="35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6720" imgH="177480" progId="Equation.DSMT4">
                  <p:embed/>
                </p:oleObj>
              </mc:Choice>
              <mc:Fallback>
                <p:oleObj name="Equation" r:id="rId8" imgW="126720" imgH="177480" progId="Equation.DSMT4">
                  <p:embed/>
                  <p:pic>
                    <p:nvPicPr>
                      <p:cNvPr id="63" name="Object 62">
                        <a:extLst>
                          <a:ext uri="{FF2B5EF4-FFF2-40B4-BE49-F238E27FC236}">
                            <a16:creationId xmlns:a16="http://schemas.microsoft.com/office/drawing/2014/main" id="{3FBD8E39-D7E3-98A8-6D60-D09FCE1086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98069" y="3870496"/>
                        <a:ext cx="257018" cy="359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61">
            <a:extLst>
              <a:ext uri="{FF2B5EF4-FFF2-40B4-BE49-F238E27FC236}">
                <a16:creationId xmlns:a16="http://schemas.microsoft.com/office/drawing/2014/main" id="{E2A5EB99-599D-7347-6B80-803982F847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455642"/>
              </p:ext>
            </p:extLst>
          </p:nvPr>
        </p:nvGraphicFramePr>
        <p:xfrm>
          <a:off x="4250593" y="3532068"/>
          <a:ext cx="257175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57641" imgH="359795" progId="Equation.DSMT4">
                  <p:embed/>
                </p:oleObj>
              </mc:Choice>
              <mc:Fallback>
                <p:oleObj name="Equation" r:id="rId10" imgW="257641" imgH="359795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250593" y="3532068"/>
                        <a:ext cx="257175" cy="36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D45C6CFB-FA96-6231-E505-5FBB7E6020E0}"/>
              </a:ext>
            </a:extLst>
          </p:cNvPr>
          <p:cNvCxnSpPr>
            <a:cxnSpLocks/>
          </p:cNvCxnSpPr>
          <p:nvPr/>
        </p:nvCxnSpPr>
        <p:spPr>
          <a:xfrm flipH="1" flipV="1">
            <a:off x="5363576" y="3115868"/>
            <a:ext cx="38820" cy="3039725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65" name="Object 64">
            <a:extLst>
              <a:ext uri="{FF2B5EF4-FFF2-40B4-BE49-F238E27FC236}">
                <a16:creationId xmlns:a16="http://schemas.microsoft.com/office/drawing/2014/main" id="{02282D0A-4EEB-5B33-FC01-67DB236CD6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0232052"/>
              </p:ext>
            </p:extLst>
          </p:nvPr>
        </p:nvGraphicFramePr>
        <p:xfrm>
          <a:off x="5280088" y="6224380"/>
          <a:ext cx="3111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310896" imgH="362679" progId="Equation.DSMT4">
                  <p:embed/>
                </p:oleObj>
              </mc:Choice>
              <mc:Fallback>
                <p:oleObj name="Equation" r:id="rId12" imgW="310896" imgH="362679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280088" y="6224380"/>
                        <a:ext cx="311150" cy="36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7D6D6D64-2A1B-78D3-C8C1-49FD797BD0BC}"/>
              </a:ext>
            </a:extLst>
          </p:cNvPr>
          <p:cNvCxnSpPr>
            <a:cxnSpLocks/>
          </p:cNvCxnSpPr>
          <p:nvPr/>
        </p:nvCxnSpPr>
        <p:spPr>
          <a:xfrm flipH="1" flipV="1">
            <a:off x="5839280" y="2637769"/>
            <a:ext cx="30307" cy="3496524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805B9F93-425C-D198-C5A7-4EDD55B3D177}"/>
              </a:ext>
            </a:extLst>
          </p:cNvPr>
          <p:cNvCxnSpPr>
            <a:cxnSpLocks/>
          </p:cNvCxnSpPr>
          <p:nvPr/>
        </p:nvCxnSpPr>
        <p:spPr>
          <a:xfrm flipH="1" flipV="1">
            <a:off x="2063399" y="3046957"/>
            <a:ext cx="3302230" cy="56063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4D7CAF5-A208-F53F-E527-72ACCA0D9CFE}"/>
              </a:ext>
            </a:extLst>
          </p:cNvPr>
          <p:cNvCxnSpPr>
            <a:cxnSpLocks/>
          </p:cNvCxnSpPr>
          <p:nvPr/>
        </p:nvCxnSpPr>
        <p:spPr>
          <a:xfrm flipH="1" flipV="1">
            <a:off x="2063399" y="2585462"/>
            <a:ext cx="3760639" cy="42866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7290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</TotalTime>
  <Words>14</Words>
  <Application>Microsoft Office PowerPoint</Application>
  <PresentationFormat>Widescreen</PresentationFormat>
  <Paragraphs>14</Paragraphs>
  <Slides>13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Equation</vt:lpstr>
      <vt:lpstr>Bitmap Image</vt:lpstr>
      <vt:lpstr>MathType 7.0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Andrew Douglas</dc:creator>
  <cp:lastModifiedBy>Andrew Douglas</cp:lastModifiedBy>
  <cp:revision>5</cp:revision>
  <dcterms:created xsi:type="dcterms:W3CDTF">2024-08-20T23:09:42Z</dcterms:created>
  <dcterms:modified xsi:type="dcterms:W3CDTF">2026-01-26T04:03:54Z</dcterms:modified>
</cp:coreProperties>
</file>